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26"/>
  </p:notesMasterIdLst>
  <p:sldIdLst>
    <p:sldId id="279" r:id="rId3"/>
    <p:sldId id="289" r:id="rId4"/>
    <p:sldId id="290" r:id="rId5"/>
    <p:sldId id="286" r:id="rId6"/>
    <p:sldId id="287" r:id="rId7"/>
    <p:sldId id="280" r:id="rId8"/>
    <p:sldId id="291" r:id="rId9"/>
    <p:sldId id="292" r:id="rId10"/>
    <p:sldId id="293" r:id="rId11"/>
    <p:sldId id="294" r:id="rId12"/>
    <p:sldId id="295" r:id="rId13"/>
    <p:sldId id="296" r:id="rId14"/>
    <p:sldId id="297" r:id="rId15"/>
    <p:sldId id="298" r:id="rId16"/>
    <p:sldId id="299" r:id="rId17"/>
    <p:sldId id="300" r:id="rId18"/>
    <p:sldId id="301" r:id="rId19"/>
    <p:sldId id="302" r:id="rId20"/>
    <p:sldId id="303" r:id="rId21"/>
    <p:sldId id="304" r:id="rId22"/>
    <p:sldId id="305" r:id="rId23"/>
    <p:sldId id="306" r:id="rId24"/>
    <p:sldId id="30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49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jpe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DEE68A-7A77-4A97-94B4-EBACE21918AC}" type="datetimeFigureOut">
              <a:rPr lang="en-IN" smtClean="0"/>
              <a:t>02-12-2020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6E7777-3185-41B6-B20F-52131EB30A0B}" type="slidenum">
              <a:rPr lang="en-IN" smtClean="0"/>
              <a:t>‹#›</a:t>
            </a:fld>
            <a:endParaRPr lang="en-IN"/>
          </a:p>
        </p:txBody>
      </p:sp>
    </p:spTree>
    <p:extLst>
      <p:ext uri="{BB962C8B-B14F-4D97-AF65-F5344CB8AC3E}">
        <p14:creationId xmlns:p14="http://schemas.microsoft.com/office/powerpoint/2010/main" val="3793455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f88252dc4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f88252dc4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584592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68722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5803612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7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12" name="Google Shape;12;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9591387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endParaRPr/>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32296252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0496764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23" name="Google Shape;2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24" name="Google Shape;24;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7688053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42636649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endParaRPr/>
          </a:p>
        </p:txBody>
      </p:sp>
      <p:sp>
        <p:nvSpPr>
          <p:cNvPr id="30" name="Google Shape;30;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SzPts val="1200"/>
              <a:buChar char="●"/>
              <a:defRPr sz="1600"/>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31" name="Google Shape;31;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1960456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34" name="Google Shape;34;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9209551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5600"/>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endParaRPr/>
          </a:p>
        </p:txBody>
      </p:sp>
      <p:sp>
        <p:nvSpPr>
          <p:cNvPr id="38" name="Google Shape;38;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800"/>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endParaRPr/>
          </a:p>
        </p:txBody>
      </p:sp>
      <p:sp>
        <p:nvSpPr>
          <p:cNvPr id="39" name="Google Shape;39;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40" name="Google Shape;40;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957970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8688028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Autofit/>
          </a:bodyPr>
          <a:lstStyle>
            <a:lvl1pPr marL="609585" lvl="0" indent="-304792"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31527396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6000"/>
            </a:lvl1pPr>
            <a:lvl2pPr lvl="1" algn="ctr" rtl="0">
              <a:spcBef>
                <a:spcPts val="0"/>
              </a:spcBef>
              <a:spcAft>
                <a:spcPts val="0"/>
              </a:spcAft>
              <a:buSzPts val="12000"/>
              <a:buNone/>
              <a:defRPr sz="16000"/>
            </a:lvl2pPr>
            <a:lvl3pPr lvl="2" algn="ctr" rtl="0">
              <a:spcBef>
                <a:spcPts val="0"/>
              </a:spcBef>
              <a:spcAft>
                <a:spcPts val="0"/>
              </a:spcAft>
              <a:buSzPts val="12000"/>
              <a:buNone/>
              <a:defRPr sz="16000"/>
            </a:lvl3pPr>
            <a:lvl4pPr lvl="3" algn="ctr" rtl="0">
              <a:spcBef>
                <a:spcPts val="0"/>
              </a:spcBef>
              <a:spcAft>
                <a:spcPts val="0"/>
              </a:spcAft>
              <a:buSzPts val="12000"/>
              <a:buNone/>
              <a:defRPr sz="16000"/>
            </a:lvl4pPr>
            <a:lvl5pPr lvl="4" algn="ctr" rtl="0">
              <a:spcBef>
                <a:spcPts val="0"/>
              </a:spcBef>
              <a:spcAft>
                <a:spcPts val="0"/>
              </a:spcAft>
              <a:buSzPts val="12000"/>
              <a:buNone/>
              <a:defRPr sz="16000"/>
            </a:lvl5pPr>
            <a:lvl6pPr lvl="5" algn="ctr" rtl="0">
              <a:spcBef>
                <a:spcPts val="0"/>
              </a:spcBef>
              <a:spcAft>
                <a:spcPts val="0"/>
              </a:spcAft>
              <a:buSzPts val="12000"/>
              <a:buNone/>
              <a:defRPr sz="16000"/>
            </a:lvl6pPr>
            <a:lvl7pPr lvl="6" algn="ctr" rtl="0">
              <a:spcBef>
                <a:spcPts val="0"/>
              </a:spcBef>
              <a:spcAft>
                <a:spcPts val="0"/>
              </a:spcAft>
              <a:buSzPts val="12000"/>
              <a:buNone/>
              <a:defRPr sz="16000"/>
            </a:lvl7pPr>
            <a:lvl8pPr lvl="7" algn="ctr" rtl="0">
              <a:spcBef>
                <a:spcPts val="0"/>
              </a:spcBef>
              <a:spcAft>
                <a:spcPts val="0"/>
              </a:spcAft>
              <a:buSzPts val="12000"/>
              <a:buNone/>
              <a:defRPr sz="16000"/>
            </a:lvl8pPr>
            <a:lvl9pPr lvl="8" algn="ctr" rtl="0">
              <a:spcBef>
                <a:spcPts val="0"/>
              </a:spcBef>
              <a:spcAft>
                <a:spcPts val="0"/>
              </a:spcAft>
              <a:buSzPts val="12000"/>
              <a:buNone/>
              <a:defRPr sz="16000"/>
            </a:lvl9pPr>
          </a:lstStyle>
          <a:p>
            <a:r>
              <a:t>xx%</a:t>
            </a:r>
          </a:p>
        </p:txBody>
      </p:sp>
      <p:sp>
        <p:nvSpPr>
          <p:cNvPr id="46" name="Google Shape;46;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Autofit/>
          </a:bodyPr>
          <a:lstStyle>
            <a:lvl1pPr marL="609585" lvl="0" indent="-457189" algn="ctr" rtl="0">
              <a:spcBef>
                <a:spcPts val="0"/>
              </a:spcBef>
              <a:spcAft>
                <a:spcPts val="0"/>
              </a:spcAft>
              <a:buSzPts val="1800"/>
              <a:buChar char="●"/>
              <a:defRPr/>
            </a:lvl1pPr>
            <a:lvl2pPr marL="1219170" lvl="1" indent="-423323" algn="ctr" rtl="0">
              <a:spcBef>
                <a:spcPts val="2133"/>
              </a:spcBef>
              <a:spcAft>
                <a:spcPts val="0"/>
              </a:spcAft>
              <a:buSzPts val="1400"/>
              <a:buChar char="○"/>
              <a:defRPr/>
            </a:lvl2pPr>
            <a:lvl3pPr marL="1828754" lvl="2" indent="-423323" algn="ctr" rtl="0">
              <a:spcBef>
                <a:spcPts val="2133"/>
              </a:spcBef>
              <a:spcAft>
                <a:spcPts val="0"/>
              </a:spcAft>
              <a:buSzPts val="1400"/>
              <a:buChar char="■"/>
              <a:defRPr/>
            </a:lvl3pPr>
            <a:lvl4pPr marL="2438339" lvl="3" indent="-423323" algn="ctr" rtl="0">
              <a:spcBef>
                <a:spcPts val="2133"/>
              </a:spcBef>
              <a:spcAft>
                <a:spcPts val="0"/>
              </a:spcAft>
              <a:buSzPts val="1400"/>
              <a:buChar char="●"/>
              <a:defRPr/>
            </a:lvl4pPr>
            <a:lvl5pPr marL="3047924" lvl="4" indent="-423323" algn="ctr" rtl="0">
              <a:spcBef>
                <a:spcPts val="2133"/>
              </a:spcBef>
              <a:spcAft>
                <a:spcPts val="0"/>
              </a:spcAft>
              <a:buSzPts val="1400"/>
              <a:buChar char="○"/>
              <a:defRPr/>
            </a:lvl5pPr>
            <a:lvl6pPr marL="3657509" lvl="5" indent="-423323" algn="ctr" rtl="0">
              <a:spcBef>
                <a:spcPts val="2133"/>
              </a:spcBef>
              <a:spcAft>
                <a:spcPts val="0"/>
              </a:spcAft>
              <a:buSzPts val="1400"/>
              <a:buChar char="■"/>
              <a:defRPr/>
            </a:lvl6pPr>
            <a:lvl7pPr marL="4267093" lvl="6" indent="-423323" algn="ctr" rtl="0">
              <a:spcBef>
                <a:spcPts val="2133"/>
              </a:spcBef>
              <a:spcAft>
                <a:spcPts val="0"/>
              </a:spcAft>
              <a:buSzPts val="1400"/>
              <a:buChar char="●"/>
              <a:defRPr/>
            </a:lvl7pPr>
            <a:lvl8pPr marL="4876678" lvl="7" indent="-423323" algn="ctr" rtl="0">
              <a:spcBef>
                <a:spcPts val="2133"/>
              </a:spcBef>
              <a:spcAft>
                <a:spcPts val="0"/>
              </a:spcAft>
              <a:buSzPts val="1400"/>
              <a:buChar char="○"/>
              <a:defRPr/>
            </a:lvl8pPr>
            <a:lvl9pPr marL="5486263" lvl="8" indent="-423323" algn="ctr" rtl="0">
              <a:spcBef>
                <a:spcPts val="2133"/>
              </a:spcBef>
              <a:spcAft>
                <a:spcPts val="2133"/>
              </a:spcAft>
              <a:buSzPts val="1400"/>
              <a:buChar char="■"/>
              <a:defRPr/>
            </a:lvl9pPr>
          </a:lstStyle>
          <a:p>
            <a:endParaRPr/>
          </a:p>
        </p:txBody>
      </p:sp>
      <p:sp>
        <p:nvSpPr>
          <p:cNvPr id="47" name="Google Shape;47;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3290824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33027275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OC">
  <p:cSld name="TOC">
    <p:bg>
      <p:bgPr>
        <a:solidFill>
          <a:schemeClr val="dk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1744200" y="1758200"/>
            <a:ext cx="9480000" cy="713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3467">
                <a:solidFill>
                  <a:srgbClr val="FFFFFF"/>
                </a:solidFill>
              </a:defRPr>
            </a:lvl1pPr>
            <a:lvl2pPr lvl="1" rtl="0">
              <a:spcBef>
                <a:spcPts val="0"/>
              </a:spcBef>
              <a:spcAft>
                <a:spcPts val="0"/>
              </a:spcAft>
              <a:buClr>
                <a:srgbClr val="FFFFFF"/>
              </a:buClr>
              <a:buSzPts val="2600"/>
              <a:buNone/>
              <a:defRPr sz="3467">
                <a:solidFill>
                  <a:srgbClr val="FFFFFF"/>
                </a:solidFill>
              </a:defRPr>
            </a:lvl2pPr>
            <a:lvl3pPr lvl="2" rtl="0">
              <a:spcBef>
                <a:spcPts val="0"/>
              </a:spcBef>
              <a:spcAft>
                <a:spcPts val="0"/>
              </a:spcAft>
              <a:buClr>
                <a:srgbClr val="FFFFFF"/>
              </a:buClr>
              <a:buSzPts val="2600"/>
              <a:buNone/>
              <a:defRPr sz="3467">
                <a:solidFill>
                  <a:srgbClr val="FFFFFF"/>
                </a:solidFill>
              </a:defRPr>
            </a:lvl3pPr>
            <a:lvl4pPr lvl="3" rtl="0">
              <a:spcBef>
                <a:spcPts val="0"/>
              </a:spcBef>
              <a:spcAft>
                <a:spcPts val="0"/>
              </a:spcAft>
              <a:buClr>
                <a:srgbClr val="FFFFFF"/>
              </a:buClr>
              <a:buSzPts val="2600"/>
              <a:buNone/>
              <a:defRPr sz="3467">
                <a:solidFill>
                  <a:srgbClr val="FFFFFF"/>
                </a:solidFill>
              </a:defRPr>
            </a:lvl4pPr>
            <a:lvl5pPr lvl="4" rtl="0">
              <a:spcBef>
                <a:spcPts val="0"/>
              </a:spcBef>
              <a:spcAft>
                <a:spcPts val="0"/>
              </a:spcAft>
              <a:buClr>
                <a:srgbClr val="FFFFFF"/>
              </a:buClr>
              <a:buSzPts val="2600"/>
              <a:buNone/>
              <a:defRPr sz="3467">
                <a:solidFill>
                  <a:srgbClr val="FFFFFF"/>
                </a:solidFill>
              </a:defRPr>
            </a:lvl5pPr>
            <a:lvl6pPr lvl="5" rtl="0">
              <a:spcBef>
                <a:spcPts val="0"/>
              </a:spcBef>
              <a:spcAft>
                <a:spcPts val="0"/>
              </a:spcAft>
              <a:buClr>
                <a:srgbClr val="FFFFFF"/>
              </a:buClr>
              <a:buSzPts val="2600"/>
              <a:buNone/>
              <a:defRPr sz="3467">
                <a:solidFill>
                  <a:srgbClr val="FFFFFF"/>
                </a:solidFill>
              </a:defRPr>
            </a:lvl6pPr>
            <a:lvl7pPr lvl="6" rtl="0">
              <a:spcBef>
                <a:spcPts val="0"/>
              </a:spcBef>
              <a:spcAft>
                <a:spcPts val="0"/>
              </a:spcAft>
              <a:buClr>
                <a:srgbClr val="FFFFFF"/>
              </a:buClr>
              <a:buSzPts val="2600"/>
              <a:buNone/>
              <a:defRPr sz="3467">
                <a:solidFill>
                  <a:srgbClr val="FFFFFF"/>
                </a:solidFill>
              </a:defRPr>
            </a:lvl7pPr>
            <a:lvl8pPr lvl="7" rtl="0">
              <a:spcBef>
                <a:spcPts val="0"/>
              </a:spcBef>
              <a:spcAft>
                <a:spcPts val="0"/>
              </a:spcAft>
              <a:buClr>
                <a:srgbClr val="FFFFFF"/>
              </a:buClr>
              <a:buSzPts val="2600"/>
              <a:buNone/>
              <a:defRPr sz="3467">
                <a:solidFill>
                  <a:srgbClr val="FFFFFF"/>
                </a:solidFill>
              </a:defRPr>
            </a:lvl8pPr>
            <a:lvl9pPr lvl="8" rtl="0">
              <a:spcBef>
                <a:spcPts val="0"/>
              </a:spcBef>
              <a:spcAft>
                <a:spcPts val="0"/>
              </a:spcAft>
              <a:buClr>
                <a:srgbClr val="FFFFFF"/>
              </a:buClr>
              <a:buSzPts val="2600"/>
              <a:buNone/>
              <a:defRPr sz="3467">
                <a:solidFill>
                  <a:srgbClr val="FFFFFF"/>
                </a:solidFill>
              </a:defRPr>
            </a:lvl9pPr>
          </a:lstStyle>
          <a:p>
            <a:endParaRPr/>
          </a:p>
        </p:txBody>
      </p:sp>
      <p:sp>
        <p:nvSpPr>
          <p:cNvPr id="52" name="Google Shape;52;p13"/>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n-GB" smtClean="0"/>
              <a:pPr/>
              <a:t>‹#›</a:t>
            </a:fld>
            <a:endParaRPr lang="en-GB"/>
          </a:p>
        </p:txBody>
      </p:sp>
      <p:sp>
        <p:nvSpPr>
          <p:cNvPr id="53" name="Google Shape;53;p13"/>
          <p:cNvSpPr txBox="1"/>
          <p:nvPr/>
        </p:nvSpPr>
        <p:spPr>
          <a:xfrm>
            <a:off x="302067" y="104667"/>
            <a:ext cx="1330800" cy="429200"/>
          </a:xfrm>
          <a:prstGeom prst="rect">
            <a:avLst/>
          </a:prstGeom>
          <a:no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GB" sz="800">
                <a:solidFill>
                  <a:srgbClr val="FFFFFF"/>
                </a:solidFill>
                <a:latin typeface="Raleway"/>
                <a:ea typeface="Raleway"/>
                <a:cs typeface="Raleway"/>
                <a:sym typeface="Raleway"/>
              </a:rPr>
              <a:t>Confidential</a:t>
            </a:r>
            <a:endParaRPr sz="800" b="1">
              <a:solidFill>
                <a:srgbClr val="FFFFFF"/>
              </a:solidFill>
              <a:latin typeface="Raleway"/>
              <a:ea typeface="Raleway"/>
              <a:cs typeface="Raleway"/>
              <a:sym typeface="Raleway"/>
            </a:endParaRPr>
          </a:p>
        </p:txBody>
      </p:sp>
      <p:sp>
        <p:nvSpPr>
          <p:cNvPr id="54" name="Google Shape;54;p13"/>
          <p:cNvSpPr txBox="1"/>
          <p:nvPr/>
        </p:nvSpPr>
        <p:spPr>
          <a:xfrm>
            <a:off x="1729023" y="104667"/>
            <a:ext cx="2800800" cy="429200"/>
          </a:xfrm>
          <a:prstGeom prst="rect">
            <a:avLst/>
          </a:prstGeom>
          <a:no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GB" sz="800">
                <a:solidFill>
                  <a:srgbClr val="FFFFFF"/>
                </a:solidFill>
                <a:latin typeface="Raleway"/>
                <a:ea typeface="Raleway"/>
                <a:cs typeface="Raleway"/>
                <a:sym typeface="Raleway"/>
              </a:rPr>
              <a:t>Customized for </a:t>
            </a:r>
            <a:r>
              <a:rPr lang="en-GB" sz="800" b="1">
                <a:solidFill>
                  <a:srgbClr val="FFFFFF"/>
                </a:solidFill>
                <a:latin typeface="Raleway"/>
                <a:ea typeface="Raleway"/>
                <a:cs typeface="Raleway"/>
                <a:sym typeface="Raleway"/>
              </a:rPr>
              <a:t>Lorem Ipsum LLC</a:t>
            </a:r>
            <a:endParaRPr sz="800">
              <a:solidFill>
                <a:srgbClr val="FFFFFF"/>
              </a:solidFill>
              <a:latin typeface="Raleway"/>
              <a:ea typeface="Raleway"/>
              <a:cs typeface="Raleway"/>
              <a:sym typeface="Raleway"/>
            </a:endParaRPr>
          </a:p>
        </p:txBody>
      </p:sp>
      <p:sp>
        <p:nvSpPr>
          <p:cNvPr id="55" name="Google Shape;55;p13"/>
          <p:cNvSpPr txBox="1"/>
          <p:nvPr/>
        </p:nvSpPr>
        <p:spPr>
          <a:xfrm>
            <a:off x="10951913" y="104667"/>
            <a:ext cx="941200" cy="4292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None/>
            </a:pPr>
            <a:r>
              <a:rPr lang="en-GB" sz="800">
                <a:solidFill>
                  <a:srgbClr val="FFFFFF"/>
                </a:solidFill>
                <a:latin typeface="Raleway"/>
                <a:ea typeface="Raleway"/>
                <a:cs typeface="Raleway"/>
                <a:sym typeface="Raleway"/>
              </a:rPr>
              <a:t>Version 1.0</a:t>
            </a:r>
            <a:endParaRPr sz="800" b="1">
              <a:solidFill>
                <a:srgbClr val="FFFFFF"/>
              </a:solidFill>
              <a:latin typeface="Raleway"/>
              <a:ea typeface="Raleway"/>
              <a:cs typeface="Raleway"/>
              <a:sym typeface="Raleway"/>
            </a:endParaRPr>
          </a:p>
        </p:txBody>
      </p:sp>
    </p:spTree>
    <p:extLst>
      <p:ext uri="{BB962C8B-B14F-4D97-AF65-F5344CB8AC3E}">
        <p14:creationId xmlns:p14="http://schemas.microsoft.com/office/powerpoint/2010/main" val="41271899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_alt1">
  <p:cSld name="Section header_alt1">
    <p:bg>
      <p:bgPr>
        <a:solidFill>
          <a:srgbClr val="434343"/>
        </a:solidFill>
        <a:effectLst/>
      </p:bgPr>
    </p:bg>
    <p:spTree>
      <p:nvGrpSpPr>
        <p:cNvPr id="1" name="Shape 56"/>
        <p:cNvGrpSpPr/>
        <p:nvPr/>
      </p:nvGrpSpPr>
      <p:grpSpPr>
        <a:xfrm>
          <a:off x="0" y="0"/>
          <a:ext cx="0" cy="0"/>
          <a:chOff x="0" y="0"/>
          <a:chExt cx="0" cy="0"/>
        </a:xfrm>
      </p:grpSpPr>
      <p:grpSp>
        <p:nvGrpSpPr>
          <p:cNvPr id="57" name="Google Shape;57;p14"/>
          <p:cNvGrpSpPr/>
          <p:nvPr/>
        </p:nvGrpSpPr>
        <p:grpSpPr>
          <a:xfrm>
            <a:off x="1107190" y="1588342"/>
            <a:ext cx="994351" cy="61101"/>
            <a:chOff x="4580561" y="2589004"/>
            <a:chExt cx="1064464" cy="25200"/>
          </a:xfrm>
        </p:grpSpPr>
        <p:sp>
          <p:nvSpPr>
            <p:cNvPr id="58" name="Google Shape;58;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0" name="Google Shape;60;p14"/>
          <p:cNvSpPr txBox="1">
            <a:spLocks noGrp="1"/>
          </p:cNvSpPr>
          <p:nvPr>
            <p:ph type="title"/>
          </p:nvPr>
        </p:nvSpPr>
        <p:spPr>
          <a:xfrm>
            <a:off x="972600" y="1763267"/>
            <a:ext cx="10251200" cy="202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4800">
                <a:solidFill>
                  <a:schemeClr val="lt1"/>
                </a:solidFill>
              </a:defRPr>
            </a:lvl1pPr>
            <a:lvl2pPr lvl="1" rtl="0">
              <a:spcBef>
                <a:spcPts val="0"/>
              </a:spcBef>
              <a:spcAft>
                <a:spcPts val="0"/>
              </a:spcAft>
              <a:buClr>
                <a:schemeClr val="lt1"/>
              </a:buClr>
              <a:buSzPts val="3600"/>
              <a:buNone/>
              <a:defRPr sz="4800">
                <a:solidFill>
                  <a:schemeClr val="lt1"/>
                </a:solidFill>
              </a:defRPr>
            </a:lvl2pPr>
            <a:lvl3pPr lvl="2" rtl="0">
              <a:spcBef>
                <a:spcPts val="0"/>
              </a:spcBef>
              <a:spcAft>
                <a:spcPts val="0"/>
              </a:spcAft>
              <a:buClr>
                <a:schemeClr val="lt1"/>
              </a:buClr>
              <a:buSzPts val="3600"/>
              <a:buNone/>
              <a:defRPr sz="4800">
                <a:solidFill>
                  <a:schemeClr val="lt1"/>
                </a:solidFill>
              </a:defRPr>
            </a:lvl3pPr>
            <a:lvl4pPr lvl="3" rtl="0">
              <a:spcBef>
                <a:spcPts val="0"/>
              </a:spcBef>
              <a:spcAft>
                <a:spcPts val="0"/>
              </a:spcAft>
              <a:buClr>
                <a:schemeClr val="lt1"/>
              </a:buClr>
              <a:buSzPts val="3600"/>
              <a:buNone/>
              <a:defRPr sz="4800">
                <a:solidFill>
                  <a:schemeClr val="lt1"/>
                </a:solidFill>
              </a:defRPr>
            </a:lvl4pPr>
            <a:lvl5pPr lvl="4" rtl="0">
              <a:spcBef>
                <a:spcPts val="0"/>
              </a:spcBef>
              <a:spcAft>
                <a:spcPts val="0"/>
              </a:spcAft>
              <a:buClr>
                <a:schemeClr val="lt1"/>
              </a:buClr>
              <a:buSzPts val="3600"/>
              <a:buNone/>
              <a:defRPr sz="4800">
                <a:solidFill>
                  <a:schemeClr val="lt1"/>
                </a:solidFill>
              </a:defRPr>
            </a:lvl5pPr>
            <a:lvl6pPr lvl="5" rtl="0">
              <a:spcBef>
                <a:spcPts val="0"/>
              </a:spcBef>
              <a:spcAft>
                <a:spcPts val="0"/>
              </a:spcAft>
              <a:buClr>
                <a:schemeClr val="lt1"/>
              </a:buClr>
              <a:buSzPts val="3600"/>
              <a:buNone/>
              <a:defRPr sz="4800">
                <a:solidFill>
                  <a:schemeClr val="lt1"/>
                </a:solidFill>
              </a:defRPr>
            </a:lvl6pPr>
            <a:lvl7pPr lvl="6" rtl="0">
              <a:spcBef>
                <a:spcPts val="0"/>
              </a:spcBef>
              <a:spcAft>
                <a:spcPts val="0"/>
              </a:spcAft>
              <a:buClr>
                <a:schemeClr val="lt1"/>
              </a:buClr>
              <a:buSzPts val="3600"/>
              <a:buNone/>
              <a:defRPr sz="4800">
                <a:solidFill>
                  <a:schemeClr val="lt1"/>
                </a:solidFill>
              </a:defRPr>
            </a:lvl7pPr>
            <a:lvl8pPr lvl="7" rtl="0">
              <a:spcBef>
                <a:spcPts val="0"/>
              </a:spcBef>
              <a:spcAft>
                <a:spcPts val="0"/>
              </a:spcAft>
              <a:buClr>
                <a:schemeClr val="lt1"/>
              </a:buClr>
              <a:buSzPts val="3600"/>
              <a:buNone/>
              <a:defRPr sz="4800">
                <a:solidFill>
                  <a:schemeClr val="lt1"/>
                </a:solidFill>
              </a:defRPr>
            </a:lvl8pPr>
            <a:lvl9pPr lvl="8" rtl="0">
              <a:spcBef>
                <a:spcPts val="0"/>
              </a:spcBef>
              <a:spcAft>
                <a:spcPts val="0"/>
              </a:spcAft>
              <a:buClr>
                <a:schemeClr val="lt1"/>
              </a:buClr>
              <a:buSzPts val="3600"/>
              <a:buNone/>
              <a:defRPr sz="4800">
                <a:solidFill>
                  <a:schemeClr val="lt1"/>
                </a:solidFill>
              </a:defRPr>
            </a:lvl9pPr>
          </a:lstStyle>
          <a:p>
            <a:endParaRPr/>
          </a:p>
        </p:txBody>
      </p:sp>
      <p:sp>
        <p:nvSpPr>
          <p:cNvPr id="61" name="Google Shape;61;p14"/>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n-GB" smtClean="0"/>
              <a:pPr/>
              <a:t>‹#›</a:t>
            </a:fld>
            <a:endParaRPr lang="en-GB"/>
          </a:p>
        </p:txBody>
      </p:sp>
      <p:sp>
        <p:nvSpPr>
          <p:cNvPr id="62" name="Google Shape;62;p14">
            <a:hlinkClick r:id="" action="ppaction://noaction"/>
          </p:cNvPr>
          <p:cNvSpPr/>
          <p:nvPr/>
        </p:nvSpPr>
        <p:spPr>
          <a:xfrm>
            <a:off x="11040600" y="0"/>
            <a:ext cx="1151200" cy="605600"/>
          </a:xfrm>
          <a:prstGeom prst="rect">
            <a:avLst/>
          </a:prstGeom>
          <a:solidFill>
            <a:srgbClr val="43434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63" name="Google Shape;63;p14">
            <a:hlinkClick r:id="" action="ppaction://noaction"/>
          </p:cNvPr>
          <p:cNvCxnSpPr/>
          <p:nvPr/>
        </p:nvCxnSpPr>
        <p:spPr>
          <a:xfrm>
            <a:off x="11465089" y="288467"/>
            <a:ext cx="288400" cy="0"/>
          </a:xfrm>
          <a:prstGeom prst="straightConnector1">
            <a:avLst/>
          </a:prstGeom>
          <a:noFill/>
          <a:ln w="9525" cap="flat" cmpd="sng">
            <a:solidFill>
              <a:schemeClr val="lt2"/>
            </a:solidFill>
            <a:prstDash val="solid"/>
            <a:round/>
            <a:headEnd type="none" w="med" len="med"/>
            <a:tailEnd type="none" w="med" len="med"/>
          </a:ln>
        </p:spPr>
      </p:cxnSp>
      <p:cxnSp>
        <p:nvCxnSpPr>
          <p:cNvPr id="64" name="Google Shape;64;p14">
            <a:hlinkClick r:id="" action="ppaction://noaction"/>
          </p:cNvPr>
          <p:cNvCxnSpPr/>
          <p:nvPr/>
        </p:nvCxnSpPr>
        <p:spPr>
          <a:xfrm>
            <a:off x="11465089" y="333517"/>
            <a:ext cx="288400" cy="0"/>
          </a:xfrm>
          <a:prstGeom prst="straightConnector1">
            <a:avLst/>
          </a:prstGeom>
          <a:noFill/>
          <a:ln w="9525" cap="flat" cmpd="sng">
            <a:solidFill>
              <a:schemeClr val="lt2"/>
            </a:solidFill>
            <a:prstDash val="solid"/>
            <a:round/>
            <a:headEnd type="none" w="med" len="med"/>
            <a:tailEnd type="none" w="med" len="med"/>
          </a:ln>
        </p:spPr>
      </p:cxnSp>
      <p:cxnSp>
        <p:nvCxnSpPr>
          <p:cNvPr id="65" name="Google Shape;65;p14">
            <a:hlinkClick r:id="" action="ppaction://noaction"/>
          </p:cNvPr>
          <p:cNvCxnSpPr/>
          <p:nvPr/>
        </p:nvCxnSpPr>
        <p:spPr>
          <a:xfrm>
            <a:off x="11465089" y="378567"/>
            <a:ext cx="288400"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8084015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_alt2">
  <p:cSld name="Section Header_alt2">
    <p:spTree>
      <p:nvGrpSpPr>
        <p:cNvPr id="1" name="Shape 66"/>
        <p:cNvGrpSpPr/>
        <p:nvPr/>
      </p:nvGrpSpPr>
      <p:grpSpPr>
        <a:xfrm>
          <a:off x="0" y="0"/>
          <a:ext cx="0" cy="0"/>
          <a:chOff x="0" y="0"/>
          <a:chExt cx="0" cy="0"/>
        </a:xfrm>
      </p:grpSpPr>
      <p:pic>
        <p:nvPicPr>
          <p:cNvPr id="67" name="Google Shape;67;p15" descr="shutterstock_31891705.jpg"/>
          <p:cNvPicPr preferRelativeResize="0"/>
          <p:nvPr/>
        </p:nvPicPr>
        <p:blipFill rotWithShape="1">
          <a:blip r:embed="rId2">
            <a:alphaModFix/>
          </a:blip>
          <a:srcRect t="11971" b="11971"/>
          <a:stretch/>
        </p:blipFill>
        <p:spPr>
          <a:xfrm>
            <a:off x="1" y="650434"/>
            <a:ext cx="12191999" cy="6207564"/>
          </a:xfrm>
          <a:prstGeom prst="rect">
            <a:avLst/>
          </a:prstGeom>
          <a:noFill/>
          <a:ln>
            <a:noFill/>
          </a:ln>
        </p:spPr>
      </p:pic>
      <p:sp>
        <p:nvSpPr>
          <p:cNvPr id="68" name="Google Shape;68;p15"/>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9" name="Google Shape;69;p15"/>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fld id="{00000000-1234-1234-1234-123412341234}" type="slidenum">
              <a:rPr lang="en-GB" smtClean="0"/>
              <a:pPr/>
              <a:t>‹#›</a:t>
            </a:fld>
            <a:endParaRPr lang="en-GB"/>
          </a:p>
        </p:txBody>
      </p:sp>
      <p:sp>
        <p:nvSpPr>
          <p:cNvPr id="70" name="Google Shape;70;p15">
            <a:hlinkClick r:id="" action="ppaction://noaction"/>
          </p:cNvPr>
          <p:cNvSpPr/>
          <p:nvPr/>
        </p:nvSpPr>
        <p:spPr>
          <a:xfrm>
            <a:off x="11040600" y="0"/>
            <a:ext cx="1151200" cy="6056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71" name="Google Shape;71;p15">
            <a:hlinkClick r:id="" action="ppaction://noaction"/>
          </p:cNvPr>
          <p:cNvCxnSpPr/>
          <p:nvPr/>
        </p:nvCxnSpPr>
        <p:spPr>
          <a:xfrm>
            <a:off x="11465089" y="288467"/>
            <a:ext cx="288400" cy="0"/>
          </a:xfrm>
          <a:prstGeom prst="straightConnector1">
            <a:avLst/>
          </a:prstGeom>
          <a:noFill/>
          <a:ln w="9525" cap="flat" cmpd="sng">
            <a:solidFill>
              <a:srgbClr val="B7B7B7"/>
            </a:solidFill>
            <a:prstDash val="solid"/>
            <a:round/>
            <a:headEnd type="none" w="med" len="med"/>
            <a:tailEnd type="none" w="med" len="med"/>
          </a:ln>
        </p:spPr>
      </p:cxnSp>
      <p:cxnSp>
        <p:nvCxnSpPr>
          <p:cNvPr id="72" name="Google Shape;72;p15">
            <a:hlinkClick r:id="" action="ppaction://noaction"/>
          </p:cNvPr>
          <p:cNvCxnSpPr/>
          <p:nvPr/>
        </p:nvCxnSpPr>
        <p:spPr>
          <a:xfrm>
            <a:off x="11465089" y="333517"/>
            <a:ext cx="288400" cy="0"/>
          </a:xfrm>
          <a:prstGeom prst="straightConnector1">
            <a:avLst/>
          </a:prstGeom>
          <a:noFill/>
          <a:ln w="9525" cap="flat" cmpd="sng">
            <a:solidFill>
              <a:srgbClr val="B7B7B7"/>
            </a:solidFill>
            <a:prstDash val="solid"/>
            <a:round/>
            <a:headEnd type="none" w="med" len="med"/>
            <a:tailEnd type="none" w="med" len="med"/>
          </a:ln>
        </p:spPr>
      </p:cxnSp>
      <p:cxnSp>
        <p:nvCxnSpPr>
          <p:cNvPr id="73" name="Google Shape;73;p15">
            <a:hlinkClick r:id="" action="ppaction://noaction"/>
          </p:cNvPr>
          <p:cNvCxnSpPr/>
          <p:nvPr/>
        </p:nvCxnSpPr>
        <p:spPr>
          <a:xfrm>
            <a:off x="11465089" y="378567"/>
            <a:ext cx="288400" cy="0"/>
          </a:xfrm>
          <a:prstGeom prst="straightConnector1">
            <a:avLst/>
          </a:prstGeom>
          <a:noFill/>
          <a:ln w="9525" cap="flat" cmpd="sng">
            <a:solidFill>
              <a:srgbClr val="B7B7B7"/>
            </a:solidFill>
            <a:prstDash val="solid"/>
            <a:round/>
            <a:headEnd type="none" w="med" len="med"/>
            <a:tailEnd type="none" w="med" len="med"/>
          </a:ln>
        </p:spPr>
      </p:cxnSp>
      <p:sp>
        <p:nvSpPr>
          <p:cNvPr id="74" name="Google Shape;74;p15"/>
          <p:cNvSpPr txBox="1">
            <a:spLocks noGrp="1"/>
          </p:cNvSpPr>
          <p:nvPr>
            <p:ph type="title"/>
          </p:nvPr>
        </p:nvSpPr>
        <p:spPr>
          <a:xfrm>
            <a:off x="972600" y="2741833"/>
            <a:ext cx="7850000" cy="202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6400">
                <a:solidFill>
                  <a:schemeClr val="lt1"/>
                </a:solidFill>
              </a:defRPr>
            </a:lvl1pPr>
            <a:lvl2pPr lvl="1" rtl="0">
              <a:spcBef>
                <a:spcPts val="0"/>
              </a:spcBef>
              <a:spcAft>
                <a:spcPts val="0"/>
              </a:spcAft>
              <a:buClr>
                <a:schemeClr val="lt1"/>
              </a:buClr>
              <a:buSzPts val="3600"/>
              <a:buNone/>
              <a:defRPr sz="4800">
                <a:solidFill>
                  <a:schemeClr val="lt1"/>
                </a:solidFill>
              </a:defRPr>
            </a:lvl2pPr>
            <a:lvl3pPr lvl="2" rtl="0">
              <a:spcBef>
                <a:spcPts val="0"/>
              </a:spcBef>
              <a:spcAft>
                <a:spcPts val="0"/>
              </a:spcAft>
              <a:buClr>
                <a:schemeClr val="lt1"/>
              </a:buClr>
              <a:buSzPts val="3600"/>
              <a:buNone/>
              <a:defRPr sz="4800">
                <a:solidFill>
                  <a:schemeClr val="lt1"/>
                </a:solidFill>
              </a:defRPr>
            </a:lvl3pPr>
            <a:lvl4pPr lvl="3" rtl="0">
              <a:spcBef>
                <a:spcPts val="0"/>
              </a:spcBef>
              <a:spcAft>
                <a:spcPts val="0"/>
              </a:spcAft>
              <a:buClr>
                <a:schemeClr val="lt1"/>
              </a:buClr>
              <a:buSzPts val="3600"/>
              <a:buNone/>
              <a:defRPr sz="4800">
                <a:solidFill>
                  <a:schemeClr val="lt1"/>
                </a:solidFill>
              </a:defRPr>
            </a:lvl4pPr>
            <a:lvl5pPr lvl="4" rtl="0">
              <a:spcBef>
                <a:spcPts val="0"/>
              </a:spcBef>
              <a:spcAft>
                <a:spcPts val="0"/>
              </a:spcAft>
              <a:buClr>
                <a:schemeClr val="lt1"/>
              </a:buClr>
              <a:buSzPts val="3600"/>
              <a:buNone/>
              <a:defRPr sz="4800">
                <a:solidFill>
                  <a:schemeClr val="lt1"/>
                </a:solidFill>
              </a:defRPr>
            </a:lvl5pPr>
            <a:lvl6pPr lvl="5" rtl="0">
              <a:spcBef>
                <a:spcPts val="0"/>
              </a:spcBef>
              <a:spcAft>
                <a:spcPts val="0"/>
              </a:spcAft>
              <a:buClr>
                <a:schemeClr val="lt1"/>
              </a:buClr>
              <a:buSzPts val="3600"/>
              <a:buNone/>
              <a:defRPr sz="4800">
                <a:solidFill>
                  <a:schemeClr val="lt1"/>
                </a:solidFill>
              </a:defRPr>
            </a:lvl6pPr>
            <a:lvl7pPr lvl="6" rtl="0">
              <a:spcBef>
                <a:spcPts val="0"/>
              </a:spcBef>
              <a:spcAft>
                <a:spcPts val="0"/>
              </a:spcAft>
              <a:buClr>
                <a:schemeClr val="lt1"/>
              </a:buClr>
              <a:buSzPts val="3600"/>
              <a:buNone/>
              <a:defRPr sz="4800">
                <a:solidFill>
                  <a:schemeClr val="lt1"/>
                </a:solidFill>
              </a:defRPr>
            </a:lvl7pPr>
            <a:lvl8pPr lvl="7" rtl="0">
              <a:spcBef>
                <a:spcPts val="0"/>
              </a:spcBef>
              <a:spcAft>
                <a:spcPts val="0"/>
              </a:spcAft>
              <a:buClr>
                <a:schemeClr val="lt1"/>
              </a:buClr>
              <a:buSzPts val="3600"/>
              <a:buNone/>
              <a:defRPr sz="4800">
                <a:solidFill>
                  <a:schemeClr val="lt1"/>
                </a:solidFill>
              </a:defRPr>
            </a:lvl8pPr>
            <a:lvl9pPr lvl="8" rtl="0">
              <a:spcBef>
                <a:spcPts val="0"/>
              </a:spcBef>
              <a:spcAft>
                <a:spcPts val="0"/>
              </a:spcAft>
              <a:buClr>
                <a:schemeClr val="lt1"/>
              </a:buClr>
              <a:buSzPts val="3600"/>
              <a:buNone/>
              <a:defRPr sz="4800">
                <a:solidFill>
                  <a:schemeClr val="lt1"/>
                </a:solidFill>
              </a:defRPr>
            </a:lvl9pPr>
          </a:lstStyle>
          <a:p>
            <a:endParaRPr/>
          </a:p>
        </p:txBody>
      </p:sp>
    </p:spTree>
    <p:extLst>
      <p:ext uri="{BB962C8B-B14F-4D97-AF65-F5344CB8AC3E}">
        <p14:creationId xmlns:p14="http://schemas.microsoft.com/office/powerpoint/2010/main" val="28401668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ody only">
  <p:cSld name="Body only">
    <p:spTree>
      <p:nvGrpSpPr>
        <p:cNvPr id="1" name="Shape 75"/>
        <p:cNvGrpSpPr/>
        <p:nvPr/>
      </p:nvGrpSpPr>
      <p:grpSpPr>
        <a:xfrm>
          <a:off x="0" y="0"/>
          <a:ext cx="0" cy="0"/>
          <a:chOff x="0" y="0"/>
          <a:chExt cx="0" cy="0"/>
        </a:xfrm>
      </p:grpSpPr>
      <p:sp>
        <p:nvSpPr>
          <p:cNvPr id="76" name="Google Shape;76;p16"/>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7" name="Google Shape;77;p16"/>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
        <p:nvSpPr>
          <p:cNvPr id="78" name="Google Shape;78;p16">
            <a:hlinkClick r:id="" action="ppaction://noaction"/>
          </p:cNvPr>
          <p:cNvSpPr/>
          <p:nvPr/>
        </p:nvSpPr>
        <p:spPr>
          <a:xfrm>
            <a:off x="11040600" y="0"/>
            <a:ext cx="1151200" cy="6056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79" name="Google Shape;79;p16">
            <a:hlinkClick r:id="" action="ppaction://noaction"/>
          </p:cNvPr>
          <p:cNvCxnSpPr/>
          <p:nvPr/>
        </p:nvCxnSpPr>
        <p:spPr>
          <a:xfrm>
            <a:off x="11465089" y="288467"/>
            <a:ext cx="288400" cy="0"/>
          </a:xfrm>
          <a:prstGeom prst="straightConnector1">
            <a:avLst/>
          </a:prstGeom>
          <a:noFill/>
          <a:ln w="9525" cap="flat" cmpd="sng">
            <a:solidFill>
              <a:srgbClr val="B7B7B7"/>
            </a:solidFill>
            <a:prstDash val="solid"/>
            <a:round/>
            <a:headEnd type="none" w="med" len="med"/>
            <a:tailEnd type="none" w="med" len="med"/>
          </a:ln>
        </p:spPr>
      </p:cxnSp>
      <p:cxnSp>
        <p:nvCxnSpPr>
          <p:cNvPr id="80" name="Google Shape;80;p16">
            <a:hlinkClick r:id="" action="ppaction://noaction"/>
          </p:cNvPr>
          <p:cNvCxnSpPr/>
          <p:nvPr/>
        </p:nvCxnSpPr>
        <p:spPr>
          <a:xfrm>
            <a:off x="11465089" y="333517"/>
            <a:ext cx="288400" cy="0"/>
          </a:xfrm>
          <a:prstGeom prst="straightConnector1">
            <a:avLst/>
          </a:prstGeom>
          <a:noFill/>
          <a:ln w="9525" cap="flat" cmpd="sng">
            <a:solidFill>
              <a:srgbClr val="B7B7B7"/>
            </a:solidFill>
            <a:prstDash val="solid"/>
            <a:round/>
            <a:headEnd type="none" w="med" len="med"/>
            <a:tailEnd type="none" w="med" len="med"/>
          </a:ln>
        </p:spPr>
      </p:cxnSp>
      <p:cxnSp>
        <p:nvCxnSpPr>
          <p:cNvPr id="81" name="Google Shape;81;p16">
            <a:hlinkClick r:id="" action="ppaction://noaction"/>
          </p:cNvPr>
          <p:cNvCxnSpPr/>
          <p:nvPr/>
        </p:nvCxnSpPr>
        <p:spPr>
          <a:xfrm>
            <a:off x="11465089" y="378567"/>
            <a:ext cx="288400" cy="0"/>
          </a:xfrm>
          <a:prstGeom prst="straightConnector1">
            <a:avLst/>
          </a:prstGeom>
          <a:noFill/>
          <a:ln w="9525" cap="flat" cmpd="sng">
            <a:solidFill>
              <a:srgbClr val="B7B7B7"/>
            </a:solidFill>
            <a:prstDash val="solid"/>
            <a:round/>
            <a:headEnd type="none" w="med" len="med"/>
            <a:tailEnd type="none" w="med" len="med"/>
          </a:ln>
        </p:spPr>
      </p:cxnSp>
      <p:sp>
        <p:nvSpPr>
          <p:cNvPr id="82" name="Google Shape;82;p16"/>
          <p:cNvSpPr txBox="1">
            <a:spLocks noGrp="1"/>
          </p:cNvSpPr>
          <p:nvPr>
            <p:ph type="body" idx="1"/>
          </p:nvPr>
        </p:nvSpPr>
        <p:spPr>
          <a:xfrm>
            <a:off x="972600" y="1424867"/>
            <a:ext cx="10251600" cy="13792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Tree>
    <p:extLst>
      <p:ext uri="{BB962C8B-B14F-4D97-AF65-F5344CB8AC3E}">
        <p14:creationId xmlns:p14="http://schemas.microsoft.com/office/powerpoint/2010/main" val="5968052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_alt1">
  <p:cSld name="Title slide_alt1">
    <p:bg>
      <p:bgPr>
        <a:solidFill>
          <a:schemeClr val="lt2"/>
        </a:solidFill>
        <a:effectLst/>
      </p:bgPr>
    </p:bg>
    <p:spTree>
      <p:nvGrpSpPr>
        <p:cNvPr id="1" name="Shape 83"/>
        <p:cNvGrpSpPr/>
        <p:nvPr/>
      </p:nvGrpSpPr>
      <p:grpSpPr>
        <a:xfrm>
          <a:off x="0" y="0"/>
          <a:ext cx="0" cy="0"/>
          <a:chOff x="0" y="0"/>
          <a:chExt cx="0" cy="0"/>
        </a:xfrm>
      </p:grpSpPr>
      <p:pic>
        <p:nvPicPr>
          <p:cNvPr id="84" name="Google Shape;84;p17" descr="shutterstock_429987889_edited.jpg"/>
          <p:cNvPicPr preferRelativeResize="0"/>
          <p:nvPr/>
        </p:nvPicPr>
        <p:blipFill rotWithShape="1">
          <a:blip r:embed="rId2">
            <a:alphaModFix/>
          </a:blip>
          <a:srcRect t="21799" b="23591"/>
          <a:stretch/>
        </p:blipFill>
        <p:spPr>
          <a:xfrm>
            <a:off x="0" y="650433"/>
            <a:ext cx="12192000" cy="6207568"/>
          </a:xfrm>
          <a:prstGeom prst="rect">
            <a:avLst/>
          </a:prstGeom>
          <a:noFill/>
          <a:ln>
            <a:noFill/>
          </a:ln>
        </p:spPr>
      </p:pic>
      <p:sp>
        <p:nvSpPr>
          <p:cNvPr id="85" name="Google Shape;85;p17"/>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86" name="Google Shape;86;p17"/>
          <p:cNvGrpSpPr/>
          <p:nvPr/>
        </p:nvGrpSpPr>
        <p:grpSpPr>
          <a:xfrm>
            <a:off x="1107190" y="1588342"/>
            <a:ext cx="994351" cy="61101"/>
            <a:chOff x="4580561" y="2589004"/>
            <a:chExt cx="1064464" cy="25200"/>
          </a:xfrm>
        </p:grpSpPr>
        <p:sp>
          <p:nvSpPr>
            <p:cNvPr id="87" name="Google Shape;87;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 name="Google Shape;88;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89" name="Google Shape;89;p17"/>
          <p:cNvSpPr txBox="1">
            <a:spLocks noGrp="1"/>
          </p:cNvSpPr>
          <p:nvPr>
            <p:ph type="ctrTitle"/>
          </p:nvPr>
        </p:nvSpPr>
        <p:spPr>
          <a:xfrm>
            <a:off x="972600" y="1763267"/>
            <a:ext cx="10250800" cy="2219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5600">
                <a:solidFill>
                  <a:schemeClr val="dk2"/>
                </a:solidFill>
              </a:defRPr>
            </a:lvl1pPr>
            <a:lvl2pPr lvl="1" rtl="0">
              <a:spcBef>
                <a:spcPts val="0"/>
              </a:spcBef>
              <a:spcAft>
                <a:spcPts val="0"/>
              </a:spcAft>
              <a:buClr>
                <a:schemeClr val="dk2"/>
              </a:buClr>
              <a:buSzPts val="4200"/>
              <a:buNone/>
              <a:defRPr sz="5600">
                <a:solidFill>
                  <a:schemeClr val="dk2"/>
                </a:solidFill>
              </a:defRPr>
            </a:lvl2pPr>
            <a:lvl3pPr lvl="2" rtl="0">
              <a:spcBef>
                <a:spcPts val="0"/>
              </a:spcBef>
              <a:spcAft>
                <a:spcPts val="0"/>
              </a:spcAft>
              <a:buClr>
                <a:schemeClr val="dk2"/>
              </a:buClr>
              <a:buSzPts val="4200"/>
              <a:buNone/>
              <a:defRPr sz="5600">
                <a:solidFill>
                  <a:schemeClr val="dk2"/>
                </a:solidFill>
              </a:defRPr>
            </a:lvl3pPr>
            <a:lvl4pPr lvl="3" rtl="0">
              <a:spcBef>
                <a:spcPts val="0"/>
              </a:spcBef>
              <a:spcAft>
                <a:spcPts val="0"/>
              </a:spcAft>
              <a:buClr>
                <a:schemeClr val="dk2"/>
              </a:buClr>
              <a:buSzPts val="4200"/>
              <a:buNone/>
              <a:defRPr sz="5600">
                <a:solidFill>
                  <a:schemeClr val="dk2"/>
                </a:solidFill>
              </a:defRPr>
            </a:lvl4pPr>
            <a:lvl5pPr lvl="4" rtl="0">
              <a:spcBef>
                <a:spcPts val="0"/>
              </a:spcBef>
              <a:spcAft>
                <a:spcPts val="0"/>
              </a:spcAft>
              <a:buClr>
                <a:schemeClr val="dk2"/>
              </a:buClr>
              <a:buSzPts val="4200"/>
              <a:buNone/>
              <a:defRPr sz="5600">
                <a:solidFill>
                  <a:schemeClr val="dk2"/>
                </a:solidFill>
              </a:defRPr>
            </a:lvl5pPr>
            <a:lvl6pPr lvl="5" rtl="0">
              <a:spcBef>
                <a:spcPts val="0"/>
              </a:spcBef>
              <a:spcAft>
                <a:spcPts val="0"/>
              </a:spcAft>
              <a:buClr>
                <a:schemeClr val="dk2"/>
              </a:buClr>
              <a:buSzPts val="4200"/>
              <a:buNone/>
              <a:defRPr sz="5600">
                <a:solidFill>
                  <a:schemeClr val="dk2"/>
                </a:solidFill>
              </a:defRPr>
            </a:lvl6pPr>
            <a:lvl7pPr lvl="6" rtl="0">
              <a:spcBef>
                <a:spcPts val="0"/>
              </a:spcBef>
              <a:spcAft>
                <a:spcPts val="0"/>
              </a:spcAft>
              <a:buClr>
                <a:schemeClr val="dk2"/>
              </a:buClr>
              <a:buSzPts val="4200"/>
              <a:buNone/>
              <a:defRPr sz="5600">
                <a:solidFill>
                  <a:schemeClr val="dk2"/>
                </a:solidFill>
              </a:defRPr>
            </a:lvl7pPr>
            <a:lvl8pPr lvl="7" rtl="0">
              <a:spcBef>
                <a:spcPts val="0"/>
              </a:spcBef>
              <a:spcAft>
                <a:spcPts val="0"/>
              </a:spcAft>
              <a:buClr>
                <a:schemeClr val="dk2"/>
              </a:buClr>
              <a:buSzPts val="4200"/>
              <a:buNone/>
              <a:defRPr sz="5600">
                <a:solidFill>
                  <a:schemeClr val="dk2"/>
                </a:solidFill>
              </a:defRPr>
            </a:lvl8pPr>
            <a:lvl9pPr lvl="8" rtl="0">
              <a:spcBef>
                <a:spcPts val="0"/>
              </a:spcBef>
              <a:spcAft>
                <a:spcPts val="0"/>
              </a:spcAft>
              <a:buClr>
                <a:schemeClr val="dk2"/>
              </a:buClr>
              <a:buSzPts val="4200"/>
              <a:buNone/>
              <a:defRPr sz="5600">
                <a:solidFill>
                  <a:schemeClr val="dk2"/>
                </a:solidFill>
              </a:defRPr>
            </a:lvl9pPr>
          </a:lstStyle>
          <a:p>
            <a:endParaRPr/>
          </a:p>
        </p:txBody>
      </p:sp>
      <p:sp>
        <p:nvSpPr>
          <p:cNvPr id="90" name="Google Shape;90;p17"/>
          <p:cNvSpPr txBox="1">
            <a:spLocks noGrp="1"/>
          </p:cNvSpPr>
          <p:nvPr>
            <p:ph type="subTitle" idx="1"/>
          </p:nvPr>
        </p:nvSpPr>
        <p:spPr>
          <a:xfrm>
            <a:off x="972836" y="4230533"/>
            <a:ext cx="10250800" cy="72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endParaRPr/>
          </a:p>
        </p:txBody>
      </p:sp>
      <p:sp>
        <p:nvSpPr>
          <p:cNvPr id="91" name="Google Shape;91;p17"/>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a:t>
            </a:fld>
            <a:endParaRPr lang="en-GB"/>
          </a:p>
        </p:txBody>
      </p:sp>
      <p:sp>
        <p:nvSpPr>
          <p:cNvPr id="92" name="Google Shape;92;p17">
            <a:hlinkClick r:id="" action="ppaction://noaction"/>
          </p:cNvPr>
          <p:cNvSpPr/>
          <p:nvPr/>
        </p:nvSpPr>
        <p:spPr>
          <a:xfrm>
            <a:off x="11040600" y="0"/>
            <a:ext cx="1151200" cy="6056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93" name="Google Shape;93;p17">
            <a:hlinkClick r:id="" action="ppaction://noaction"/>
          </p:cNvPr>
          <p:cNvCxnSpPr/>
          <p:nvPr/>
        </p:nvCxnSpPr>
        <p:spPr>
          <a:xfrm>
            <a:off x="11465089" y="288467"/>
            <a:ext cx="288400" cy="0"/>
          </a:xfrm>
          <a:prstGeom prst="straightConnector1">
            <a:avLst/>
          </a:prstGeom>
          <a:noFill/>
          <a:ln w="9525" cap="flat" cmpd="sng">
            <a:solidFill>
              <a:srgbClr val="B7B7B7"/>
            </a:solidFill>
            <a:prstDash val="solid"/>
            <a:round/>
            <a:headEnd type="none" w="med" len="med"/>
            <a:tailEnd type="none" w="med" len="med"/>
          </a:ln>
        </p:spPr>
      </p:cxnSp>
      <p:cxnSp>
        <p:nvCxnSpPr>
          <p:cNvPr id="94" name="Google Shape;94;p17">
            <a:hlinkClick r:id="" action="ppaction://noaction"/>
          </p:cNvPr>
          <p:cNvCxnSpPr/>
          <p:nvPr/>
        </p:nvCxnSpPr>
        <p:spPr>
          <a:xfrm>
            <a:off x="11465089" y="333517"/>
            <a:ext cx="2884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17">
            <a:hlinkClick r:id="" action="ppaction://noaction"/>
          </p:cNvPr>
          <p:cNvCxnSpPr/>
          <p:nvPr/>
        </p:nvCxnSpPr>
        <p:spPr>
          <a:xfrm>
            <a:off x="11465089" y="378567"/>
            <a:ext cx="2884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83021926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layout">
  <p:cSld name="Custom layout">
    <p:bg>
      <p:bgPr>
        <a:solidFill>
          <a:srgbClr val="FFFFFF"/>
        </a:solidFill>
        <a:effectLst/>
      </p:bgPr>
    </p:bg>
    <p:spTree>
      <p:nvGrpSpPr>
        <p:cNvPr id="1" name="Shape 96"/>
        <p:cNvGrpSpPr/>
        <p:nvPr/>
      </p:nvGrpSpPr>
      <p:grpSpPr>
        <a:xfrm>
          <a:off x="0" y="0"/>
          <a:ext cx="0" cy="0"/>
          <a:chOff x="0" y="0"/>
          <a:chExt cx="0" cy="0"/>
        </a:xfrm>
      </p:grpSpPr>
      <p:sp>
        <p:nvSpPr>
          <p:cNvPr id="97" name="Google Shape;97;p18"/>
          <p:cNvSpPr/>
          <p:nvPr/>
        </p:nvSpPr>
        <p:spPr>
          <a:xfrm>
            <a:off x="0" y="0"/>
            <a:ext cx="12192000" cy="68580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8" name="Google Shape;98;p18"/>
          <p:cNvSpPr/>
          <p:nvPr/>
        </p:nvSpPr>
        <p:spPr>
          <a:xfrm>
            <a:off x="0" y="0"/>
            <a:ext cx="4683600" cy="6858000"/>
          </a:xfrm>
          <a:prstGeom prst="rect">
            <a:avLst/>
          </a:pr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9" name="Google Shape;99;p18"/>
          <p:cNvSpPr txBox="1">
            <a:spLocks noGrp="1"/>
          </p:cNvSpPr>
          <p:nvPr>
            <p:ph type="title"/>
          </p:nvPr>
        </p:nvSpPr>
        <p:spPr>
          <a:xfrm>
            <a:off x="415600" y="410433"/>
            <a:ext cx="3509200" cy="57556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3000"/>
              <a:buNone/>
              <a:defRPr sz="4000">
                <a:solidFill>
                  <a:srgbClr val="FFFFFF"/>
                </a:solidFill>
              </a:defRPr>
            </a:lvl1pPr>
            <a:lvl2pPr lvl="1" algn="l" rtl="0">
              <a:lnSpc>
                <a:spcPct val="100000"/>
              </a:lnSpc>
              <a:spcBef>
                <a:spcPts val="0"/>
              </a:spcBef>
              <a:spcAft>
                <a:spcPts val="0"/>
              </a:spcAft>
              <a:buClr>
                <a:srgbClr val="FFFFFF"/>
              </a:buClr>
              <a:buSzPts val="3000"/>
              <a:buNone/>
              <a:defRPr sz="4000">
                <a:solidFill>
                  <a:srgbClr val="FFFFFF"/>
                </a:solidFill>
              </a:defRPr>
            </a:lvl2pPr>
            <a:lvl3pPr lvl="2" algn="l" rtl="0">
              <a:lnSpc>
                <a:spcPct val="100000"/>
              </a:lnSpc>
              <a:spcBef>
                <a:spcPts val="0"/>
              </a:spcBef>
              <a:spcAft>
                <a:spcPts val="0"/>
              </a:spcAft>
              <a:buClr>
                <a:srgbClr val="FFFFFF"/>
              </a:buClr>
              <a:buSzPts val="3000"/>
              <a:buNone/>
              <a:defRPr sz="4000">
                <a:solidFill>
                  <a:srgbClr val="FFFFFF"/>
                </a:solidFill>
              </a:defRPr>
            </a:lvl3pPr>
            <a:lvl4pPr lvl="3" algn="l" rtl="0">
              <a:lnSpc>
                <a:spcPct val="100000"/>
              </a:lnSpc>
              <a:spcBef>
                <a:spcPts val="0"/>
              </a:spcBef>
              <a:spcAft>
                <a:spcPts val="0"/>
              </a:spcAft>
              <a:buClr>
                <a:srgbClr val="FFFFFF"/>
              </a:buClr>
              <a:buSzPts val="3000"/>
              <a:buNone/>
              <a:defRPr sz="4000">
                <a:solidFill>
                  <a:srgbClr val="FFFFFF"/>
                </a:solidFill>
              </a:defRPr>
            </a:lvl4pPr>
            <a:lvl5pPr lvl="4" algn="l" rtl="0">
              <a:lnSpc>
                <a:spcPct val="100000"/>
              </a:lnSpc>
              <a:spcBef>
                <a:spcPts val="0"/>
              </a:spcBef>
              <a:spcAft>
                <a:spcPts val="0"/>
              </a:spcAft>
              <a:buClr>
                <a:srgbClr val="FFFFFF"/>
              </a:buClr>
              <a:buSzPts val="3000"/>
              <a:buNone/>
              <a:defRPr sz="4000">
                <a:solidFill>
                  <a:srgbClr val="FFFFFF"/>
                </a:solidFill>
              </a:defRPr>
            </a:lvl5pPr>
            <a:lvl6pPr lvl="5" algn="l" rtl="0">
              <a:lnSpc>
                <a:spcPct val="100000"/>
              </a:lnSpc>
              <a:spcBef>
                <a:spcPts val="0"/>
              </a:spcBef>
              <a:spcAft>
                <a:spcPts val="0"/>
              </a:spcAft>
              <a:buClr>
                <a:srgbClr val="FFFFFF"/>
              </a:buClr>
              <a:buSzPts val="3000"/>
              <a:buNone/>
              <a:defRPr sz="4000">
                <a:solidFill>
                  <a:srgbClr val="FFFFFF"/>
                </a:solidFill>
              </a:defRPr>
            </a:lvl6pPr>
            <a:lvl7pPr lvl="6" algn="l" rtl="0">
              <a:lnSpc>
                <a:spcPct val="100000"/>
              </a:lnSpc>
              <a:spcBef>
                <a:spcPts val="0"/>
              </a:spcBef>
              <a:spcAft>
                <a:spcPts val="0"/>
              </a:spcAft>
              <a:buClr>
                <a:srgbClr val="FFFFFF"/>
              </a:buClr>
              <a:buSzPts val="3000"/>
              <a:buNone/>
              <a:defRPr sz="4000">
                <a:solidFill>
                  <a:srgbClr val="FFFFFF"/>
                </a:solidFill>
              </a:defRPr>
            </a:lvl7pPr>
            <a:lvl8pPr lvl="7" algn="l" rtl="0">
              <a:lnSpc>
                <a:spcPct val="100000"/>
              </a:lnSpc>
              <a:spcBef>
                <a:spcPts val="0"/>
              </a:spcBef>
              <a:spcAft>
                <a:spcPts val="0"/>
              </a:spcAft>
              <a:buClr>
                <a:srgbClr val="FFFFFF"/>
              </a:buClr>
              <a:buSzPts val="3000"/>
              <a:buNone/>
              <a:defRPr sz="4000">
                <a:solidFill>
                  <a:srgbClr val="FFFFFF"/>
                </a:solidFill>
              </a:defRPr>
            </a:lvl8pPr>
            <a:lvl9pPr lvl="8" algn="l" rtl="0">
              <a:lnSpc>
                <a:spcPct val="100000"/>
              </a:lnSpc>
              <a:spcBef>
                <a:spcPts val="0"/>
              </a:spcBef>
              <a:spcAft>
                <a:spcPts val="0"/>
              </a:spcAft>
              <a:buClr>
                <a:srgbClr val="FFFFFF"/>
              </a:buClr>
              <a:buSzPts val="3000"/>
              <a:buNone/>
              <a:defRPr sz="4000">
                <a:solidFill>
                  <a:srgbClr val="FFFFFF"/>
                </a:solidFill>
              </a:defRPr>
            </a:lvl9pPr>
          </a:lstStyle>
          <a:p>
            <a:endParaRPr/>
          </a:p>
        </p:txBody>
      </p:sp>
      <p:sp>
        <p:nvSpPr>
          <p:cNvPr id="100" name="Google Shape;100;p18"/>
          <p:cNvSpPr txBox="1">
            <a:spLocks noGrp="1"/>
          </p:cNvSpPr>
          <p:nvPr>
            <p:ph type="body" idx="1"/>
          </p:nvPr>
        </p:nvSpPr>
        <p:spPr>
          <a:xfrm>
            <a:off x="5349100" y="486600"/>
            <a:ext cx="6467200" cy="5679600"/>
          </a:xfrm>
          <a:prstGeom prst="rect">
            <a:avLst/>
          </a:prstGeom>
          <a:noFill/>
        </p:spPr>
        <p:txBody>
          <a:bodyPr spcFirstLastPara="1" wrap="square" lIns="91425" tIns="91425" rIns="91425" bIns="91425" anchor="t" anchorCtr="0">
            <a:noAutofit/>
          </a:bodyPr>
          <a:lstStyle>
            <a:lvl1pPr marL="609585" lvl="0" indent="-457189" algn="l" rtl="0">
              <a:lnSpc>
                <a:spcPct val="115000"/>
              </a:lnSpc>
              <a:spcBef>
                <a:spcPts val="0"/>
              </a:spcBef>
              <a:spcAft>
                <a:spcPts val="0"/>
              </a:spcAft>
              <a:buClr>
                <a:schemeClr val="dk2"/>
              </a:buClr>
              <a:buSzPts val="1800"/>
              <a:buChar char="●"/>
              <a:defRPr sz="2400">
                <a:solidFill>
                  <a:schemeClr val="dk2"/>
                </a:solidFill>
              </a:defRPr>
            </a:lvl1pPr>
            <a:lvl2pPr marL="1219170" lvl="1" indent="-423323" algn="l" rtl="0">
              <a:lnSpc>
                <a:spcPct val="115000"/>
              </a:lnSpc>
              <a:spcBef>
                <a:spcPts val="2133"/>
              </a:spcBef>
              <a:spcAft>
                <a:spcPts val="0"/>
              </a:spcAft>
              <a:buClr>
                <a:schemeClr val="dk2"/>
              </a:buClr>
              <a:buSzPts val="1400"/>
              <a:buChar char="○"/>
              <a:defRPr sz="1867">
                <a:solidFill>
                  <a:schemeClr val="dk2"/>
                </a:solidFill>
              </a:defRPr>
            </a:lvl2pPr>
            <a:lvl3pPr marL="1828754" lvl="2" indent="-423323" algn="l" rtl="0">
              <a:lnSpc>
                <a:spcPct val="115000"/>
              </a:lnSpc>
              <a:spcBef>
                <a:spcPts val="2133"/>
              </a:spcBef>
              <a:spcAft>
                <a:spcPts val="0"/>
              </a:spcAft>
              <a:buClr>
                <a:schemeClr val="dk2"/>
              </a:buClr>
              <a:buSzPts val="1400"/>
              <a:buChar char="■"/>
              <a:defRPr sz="1867">
                <a:solidFill>
                  <a:schemeClr val="dk2"/>
                </a:solidFill>
              </a:defRPr>
            </a:lvl3pPr>
            <a:lvl4pPr marL="2438339" lvl="3" indent="-423323" algn="l" rtl="0">
              <a:lnSpc>
                <a:spcPct val="115000"/>
              </a:lnSpc>
              <a:spcBef>
                <a:spcPts val="2133"/>
              </a:spcBef>
              <a:spcAft>
                <a:spcPts val="0"/>
              </a:spcAft>
              <a:buClr>
                <a:schemeClr val="dk2"/>
              </a:buClr>
              <a:buSzPts val="1400"/>
              <a:buChar char="●"/>
              <a:defRPr sz="1867">
                <a:solidFill>
                  <a:schemeClr val="dk2"/>
                </a:solidFill>
              </a:defRPr>
            </a:lvl4pPr>
            <a:lvl5pPr marL="3047924" lvl="4" indent="-423323" algn="l" rtl="0">
              <a:lnSpc>
                <a:spcPct val="115000"/>
              </a:lnSpc>
              <a:spcBef>
                <a:spcPts val="2133"/>
              </a:spcBef>
              <a:spcAft>
                <a:spcPts val="0"/>
              </a:spcAft>
              <a:buClr>
                <a:schemeClr val="dk2"/>
              </a:buClr>
              <a:buSzPts val="1400"/>
              <a:buChar char="○"/>
              <a:defRPr sz="1867">
                <a:solidFill>
                  <a:schemeClr val="dk2"/>
                </a:solidFill>
              </a:defRPr>
            </a:lvl5pPr>
            <a:lvl6pPr marL="3657509" lvl="5" indent="-423323" algn="l" rtl="0">
              <a:lnSpc>
                <a:spcPct val="115000"/>
              </a:lnSpc>
              <a:spcBef>
                <a:spcPts val="2133"/>
              </a:spcBef>
              <a:spcAft>
                <a:spcPts val="0"/>
              </a:spcAft>
              <a:buClr>
                <a:schemeClr val="dk2"/>
              </a:buClr>
              <a:buSzPts val="1400"/>
              <a:buChar char="■"/>
              <a:defRPr sz="1867">
                <a:solidFill>
                  <a:schemeClr val="dk2"/>
                </a:solidFill>
              </a:defRPr>
            </a:lvl6pPr>
            <a:lvl7pPr marL="4267093" lvl="6" indent="-423323" algn="l" rtl="0">
              <a:lnSpc>
                <a:spcPct val="115000"/>
              </a:lnSpc>
              <a:spcBef>
                <a:spcPts val="2133"/>
              </a:spcBef>
              <a:spcAft>
                <a:spcPts val="0"/>
              </a:spcAft>
              <a:buClr>
                <a:schemeClr val="dk2"/>
              </a:buClr>
              <a:buSzPts val="1400"/>
              <a:buChar char="●"/>
              <a:defRPr sz="1867">
                <a:solidFill>
                  <a:schemeClr val="dk2"/>
                </a:solidFill>
              </a:defRPr>
            </a:lvl7pPr>
            <a:lvl8pPr marL="4876678" lvl="7" indent="-423323" algn="l" rtl="0">
              <a:lnSpc>
                <a:spcPct val="115000"/>
              </a:lnSpc>
              <a:spcBef>
                <a:spcPts val="2133"/>
              </a:spcBef>
              <a:spcAft>
                <a:spcPts val="0"/>
              </a:spcAft>
              <a:buClr>
                <a:schemeClr val="dk2"/>
              </a:buClr>
              <a:buSzPts val="1400"/>
              <a:buChar char="○"/>
              <a:defRPr sz="1867">
                <a:solidFill>
                  <a:schemeClr val="dk2"/>
                </a:solidFill>
              </a:defRPr>
            </a:lvl8pPr>
            <a:lvl9pPr marL="5486263" lvl="8" indent="-423323" algn="l" rtl="0">
              <a:lnSpc>
                <a:spcPct val="115000"/>
              </a:lnSpc>
              <a:spcBef>
                <a:spcPts val="2133"/>
              </a:spcBef>
              <a:spcAft>
                <a:spcPts val="2133"/>
              </a:spcAft>
              <a:buClr>
                <a:schemeClr val="dk2"/>
              </a:buClr>
              <a:buSzPts val="1400"/>
              <a:buChar char="■"/>
              <a:defRPr sz="1867">
                <a:solidFill>
                  <a:schemeClr val="dk2"/>
                </a:solidFill>
              </a:defRPr>
            </a:lvl9pPr>
          </a:lstStyle>
          <a:p>
            <a:endParaRPr/>
          </a:p>
        </p:txBody>
      </p:sp>
      <p:sp>
        <p:nvSpPr>
          <p:cNvPr id="101" name="Google Shape;101;p18"/>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333">
                <a:solidFill>
                  <a:schemeClr val="dk2"/>
                </a:solidFill>
              </a:defRPr>
            </a:lvl1pPr>
            <a:lvl2pPr lvl="1" algn="r" rtl="0">
              <a:lnSpc>
                <a:spcPct val="100000"/>
              </a:lnSpc>
              <a:spcAft>
                <a:spcPts val="0"/>
              </a:spcAft>
              <a:buNone/>
              <a:defRPr sz="1333">
                <a:solidFill>
                  <a:schemeClr val="dk2"/>
                </a:solidFill>
              </a:defRPr>
            </a:lvl2pPr>
            <a:lvl3pPr lvl="2" algn="r" rtl="0">
              <a:lnSpc>
                <a:spcPct val="100000"/>
              </a:lnSpc>
              <a:spcAft>
                <a:spcPts val="0"/>
              </a:spcAft>
              <a:buNone/>
              <a:defRPr sz="1333">
                <a:solidFill>
                  <a:schemeClr val="dk2"/>
                </a:solidFill>
              </a:defRPr>
            </a:lvl3pPr>
            <a:lvl4pPr lvl="3" algn="r" rtl="0">
              <a:lnSpc>
                <a:spcPct val="100000"/>
              </a:lnSpc>
              <a:spcAft>
                <a:spcPts val="0"/>
              </a:spcAft>
              <a:buNone/>
              <a:defRPr sz="1333">
                <a:solidFill>
                  <a:schemeClr val="dk2"/>
                </a:solidFill>
              </a:defRPr>
            </a:lvl4pPr>
            <a:lvl5pPr lvl="4" algn="r" rtl="0">
              <a:lnSpc>
                <a:spcPct val="100000"/>
              </a:lnSpc>
              <a:spcAft>
                <a:spcPts val="0"/>
              </a:spcAft>
              <a:buNone/>
              <a:defRPr sz="1333">
                <a:solidFill>
                  <a:schemeClr val="dk2"/>
                </a:solidFill>
              </a:defRPr>
            </a:lvl5pPr>
            <a:lvl6pPr lvl="5" algn="r" rtl="0">
              <a:lnSpc>
                <a:spcPct val="100000"/>
              </a:lnSpc>
              <a:spcAft>
                <a:spcPts val="0"/>
              </a:spcAft>
              <a:buNone/>
              <a:defRPr sz="1333">
                <a:solidFill>
                  <a:schemeClr val="dk2"/>
                </a:solidFill>
              </a:defRPr>
            </a:lvl6pPr>
            <a:lvl7pPr lvl="6" algn="r" rtl="0">
              <a:lnSpc>
                <a:spcPct val="100000"/>
              </a:lnSpc>
              <a:spcAft>
                <a:spcPts val="0"/>
              </a:spcAft>
              <a:buNone/>
              <a:defRPr sz="1333">
                <a:solidFill>
                  <a:schemeClr val="dk2"/>
                </a:solidFill>
              </a:defRPr>
            </a:lvl7pPr>
            <a:lvl8pPr lvl="7" algn="r" rtl="0">
              <a:lnSpc>
                <a:spcPct val="100000"/>
              </a:lnSpc>
              <a:spcAft>
                <a:spcPts val="0"/>
              </a:spcAft>
              <a:buNone/>
              <a:defRPr sz="1333">
                <a:solidFill>
                  <a:schemeClr val="dk2"/>
                </a:solidFill>
              </a:defRPr>
            </a:lvl8pPr>
            <a:lvl9pPr lvl="8" algn="r" rtl="0">
              <a:lnSpc>
                <a:spcPct val="100000"/>
              </a:lnSpc>
              <a:spcAft>
                <a:spcPts val="0"/>
              </a:spcAft>
              <a:buNone/>
              <a:defRPr sz="1333">
                <a:solidFill>
                  <a:schemeClr val="dk2"/>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3327767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ustom layout 1">
  <p:cSld name="Custom layout 1">
    <p:bg>
      <p:bgPr>
        <a:solidFill>
          <a:srgbClr val="FFFFFF"/>
        </a:solidFill>
        <a:effectLst/>
      </p:bgPr>
    </p:bg>
    <p:spTree>
      <p:nvGrpSpPr>
        <p:cNvPr id="1" name="Shape 102"/>
        <p:cNvGrpSpPr/>
        <p:nvPr/>
      </p:nvGrpSpPr>
      <p:grpSpPr>
        <a:xfrm>
          <a:off x="0" y="0"/>
          <a:ext cx="0" cy="0"/>
          <a:chOff x="0" y="0"/>
          <a:chExt cx="0" cy="0"/>
        </a:xfrm>
      </p:grpSpPr>
      <p:sp>
        <p:nvSpPr>
          <p:cNvPr id="103" name="Google Shape;103;p19"/>
          <p:cNvSpPr/>
          <p:nvPr/>
        </p:nvSpPr>
        <p:spPr>
          <a:xfrm>
            <a:off x="0" y="0"/>
            <a:ext cx="12192000" cy="68580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 name="Google Shape;104;p19"/>
          <p:cNvSpPr txBox="1">
            <a:spLocks noGrp="1"/>
          </p:cNvSpPr>
          <p:nvPr>
            <p:ph type="title"/>
          </p:nvPr>
        </p:nvSpPr>
        <p:spPr>
          <a:xfrm>
            <a:off x="405967" y="410433"/>
            <a:ext cx="6372400" cy="18908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chemeClr val="dk1"/>
              </a:buClr>
              <a:buSzPts val="3000"/>
              <a:buNone/>
              <a:defRPr sz="4000">
                <a:solidFill>
                  <a:schemeClr val="lt2"/>
                </a:solidFill>
              </a:defRPr>
            </a:lvl1pPr>
            <a:lvl2pPr lvl="1" algn="l" rtl="0">
              <a:lnSpc>
                <a:spcPct val="100000"/>
              </a:lnSpc>
              <a:spcBef>
                <a:spcPts val="0"/>
              </a:spcBef>
              <a:spcAft>
                <a:spcPts val="0"/>
              </a:spcAft>
              <a:buClr>
                <a:schemeClr val="dk1"/>
              </a:buClr>
              <a:buSzPts val="3000"/>
              <a:buNone/>
              <a:defRPr sz="4000">
                <a:solidFill>
                  <a:schemeClr val="lt2"/>
                </a:solidFill>
              </a:defRPr>
            </a:lvl2pPr>
            <a:lvl3pPr lvl="2" algn="l" rtl="0">
              <a:lnSpc>
                <a:spcPct val="100000"/>
              </a:lnSpc>
              <a:spcBef>
                <a:spcPts val="0"/>
              </a:spcBef>
              <a:spcAft>
                <a:spcPts val="0"/>
              </a:spcAft>
              <a:buClr>
                <a:schemeClr val="dk1"/>
              </a:buClr>
              <a:buSzPts val="3000"/>
              <a:buNone/>
              <a:defRPr sz="4000">
                <a:solidFill>
                  <a:schemeClr val="lt2"/>
                </a:solidFill>
              </a:defRPr>
            </a:lvl3pPr>
            <a:lvl4pPr lvl="3" algn="l" rtl="0">
              <a:lnSpc>
                <a:spcPct val="100000"/>
              </a:lnSpc>
              <a:spcBef>
                <a:spcPts val="0"/>
              </a:spcBef>
              <a:spcAft>
                <a:spcPts val="0"/>
              </a:spcAft>
              <a:buClr>
                <a:schemeClr val="dk1"/>
              </a:buClr>
              <a:buSzPts val="3000"/>
              <a:buNone/>
              <a:defRPr sz="4000">
                <a:solidFill>
                  <a:schemeClr val="lt2"/>
                </a:solidFill>
              </a:defRPr>
            </a:lvl4pPr>
            <a:lvl5pPr lvl="4" algn="l" rtl="0">
              <a:lnSpc>
                <a:spcPct val="100000"/>
              </a:lnSpc>
              <a:spcBef>
                <a:spcPts val="0"/>
              </a:spcBef>
              <a:spcAft>
                <a:spcPts val="0"/>
              </a:spcAft>
              <a:buClr>
                <a:schemeClr val="dk1"/>
              </a:buClr>
              <a:buSzPts val="3000"/>
              <a:buNone/>
              <a:defRPr sz="4000">
                <a:solidFill>
                  <a:schemeClr val="lt2"/>
                </a:solidFill>
              </a:defRPr>
            </a:lvl5pPr>
            <a:lvl6pPr lvl="5" algn="l" rtl="0">
              <a:lnSpc>
                <a:spcPct val="100000"/>
              </a:lnSpc>
              <a:spcBef>
                <a:spcPts val="0"/>
              </a:spcBef>
              <a:spcAft>
                <a:spcPts val="0"/>
              </a:spcAft>
              <a:buClr>
                <a:schemeClr val="dk1"/>
              </a:buClr>
              <a:buSzPts val="3000"/>
              <a:buNone/>
              <a:defRPr sz="4000">
                <a:solidFill>
                  <a:schemeClr val="lt2"/>
                </a:solidFill>
              </a:defRPr>
            </a:lvl6pPr>
            <a:lvl7pPr lvl="6" algn="l" rtl="0">
              <a:lnSpc>
                <a:spcPct val="100000"/>
              </a:lnSpc>
              <a:spcBef>
                <a:spcPts val="0"/>
              </a:spcBef>
              <a:spcAft>
                <a:spcPts val="0"/>
              </a:spcAft>
              <a:buClr>
                <a:schemeClr val="dk1"/>
              </a:buClr>
              <a:buSzPts val="3000"/>
              <a:buNone/>
              <a:defRPr sz="4000">
                <a:solidFill>
                  <a:schemeClr val="lt2"/>
                </a:solidFill>
              </a:defRPr>
            </a:lvl7pPr>
            <a:lvl8pPr lvl="7" algn="l" rtl="0">
              <a:lnSpc>
                <a:spcPct val="100000"/>
              </a:lnSpc>
              <a:spcBef>
                <a:spcPts val="0"/>
              </a:spcBef>
              <a:spcAft>
                <a:spcPts val="0"/>
              </a:spcAft>
              <a:buClr>
                <a:schemeClr val="dk1"/>
              </a:buClr>
              <a:buSzPts val="3000"/>
              <a:buNone/>
              <a:defRPr sz="4000">
                <a:solidFill>
                  <a:schemeClr val="lt2"/>
                </a:solidFill>
              </a:defRPr>
            </a:lvl8pPr>
            <a:lvl9pPr lvl="8" algn="l" rtl="0">
              <a:lnSpc>
                <a:spcPct val="100000"/>
              </a:lnSpc>
              <a:spcBef>
                <a:spcPts val="0"/>
              </a:spcBef>
              <a:spcAft>
                <a:spcPts val="0"/>
              </a:spcAft>
              <a:buClr>
                <a:schemeClr val="dk1"/>
              </a:buClr>
              <a:buSzPts val="3000"/>
              <a:buNone/>
              <a:defRPr sz="4000">
                <a:solidFill>
                  <a:schemeClr val="lt2"/>
                </a:solidFill>
              </a:defRPr>
            </a:lvl9pPr>
          </a:lstStyle>
          <a:p>
            <a:endParaRPr/>
          </a:p>
        </p:txBody>
      </p:sp>
      <p:sp>
        <p:nvSpPr>
          <p:cNvPr id="105" name="Google Shape;105;p19"/>
          <p:cNvSpPr txBox="1">
            <a:spLocks noGrp="1"/>
          </p:cNvSpPr>
          <p:nvPr>
            <p:ph type="body" idx="1"/>
          </p:nvPr>
        </p:nvSpPr>
        <p:spPr>
          <a:xfrm>
            <a:off x="405967" y="2410833"/>
            <a:ext cx="6372400" cy="4018400"/>
          </a:xfrm>
          <a:prstGeom prst="rect">
            <a:avLst/>
          </a:prstGeom>
          <a:noFill/>
        </p:spPr>
        <p:txBody>
          <a:bodyPr spcFirstLastPara="1" wrap="square" lIns="91425" tIns="91425" rIns="91425" bIns="91425" anchor="t" anchorCtr="0">
            <a:noAutofit/>
          </a:bodyPr>
          <a:lstStyle>
            <a:lvl1pPr marL="609585" lvl="0" indent="-423323" algn="l" rtl="0">
              <a:lnSpc>
                <a:spcPct val="115000"/>
              </a:lnSpc>
              <a:spcBef>
                <a:spcPts val="0"/>
              </a:spcBef>
              <a:spcAft>
                <a:spcPts val="0"/>
              </a:spcAft>
              <a:buClr>
                <a:schemeClr val="dk2"/>
              </a:buClr>
              <a:buSzPts val="1400"/>
              <a:buChar char="●"/>
              <a:defRPr sz="1867">
                <a:solidFill>
                  <a:schemeClr val="dk2"/>
                </a:solidFill>
              </a:defRPr>
            </a:lvl1pPr>
            <a:lvl2pPr marL="1219170" lvl="1" indent="-406390" algn="l" rtl="0">
              <a:lnSpc>
                <a:spcPct val="115000"/>
              </a:lnSpc>
              <a:spcBef>
                <a:spcPts val="2133"/>
              </a:spcBef>
              <a:spcAft>
                <a:spcPts val="0"/>
              </a:spcAft>
              <a:buClr>
                <a:schemeClr val="dk2"/>
              </a:buClr>
              <a:buSzPts val="1200"/>
              <a:buChar char="○"/>
              <a:defRPr sz="1600">
                <a:solidFill>
                  <a:schemeClr val="dk2"/>
                </a:solidFill>
              </a:defRPr>
            </a:lvl2pPr>
            <a:lvl3pPr marL="1828754" lvl="2" indent="-406390" algn="l" rtl="0">
              <a:lnSpc>
                <a:spcPct val="115000"/>
              </a:lnSpc>
              <a:spcBef>
                <a:spcPts val="2133"/>
              </a:spcBef>
              <a:spcAft>
                <a:spcPts val="0"/>
              </a:spcAft>
              <a:buClr>
                <a:schemeClr val="dk2"/>
              </a:buClr>
              <a:buSzPts val="1200"/>
              <a:buChar char="■"/>
              <a:defRPr sz="1600">
                <a:solidFill>
                  <a:schemeClr val="dk2"/>
                </a:solidFill>
              </a:defRPr>
            </a:lvl3pPr>
            <a:lvl4pPr marL="2438339" lvl="3" indent="-406390" algn="l" rtl="0">
              <a:lnSpc>
                <a:spcPct val="115000"/>
              </a:lnSpc>
              <a:spcBef>
                <a:spcPts val="2133"/>
              </a:spcBef>
              <a:spcAft>
                <a:spcPts val="0"/>
              </a:spcAft>
              <a:buClr>
                <a:schemeClr val="dk2"/>
              </a:buClr>
              <a:buSzPts val="1200"/>
              <a:buChar char="●"/>
              <a:defRPr sz="1600">
                <a:solidFill>
                  <a:schemeClr val="dk2"/>
                </a:solidFill>
              </a:defRPr>
            </a:lvl4pPr>
            <a:lvl5pPr marL="3047924" lvl="4" indent="-406390" algn="l" rtl="0">
              <a:lnSpc>
                <a:spcPct val="115000"/>
              </a:lnSpc>
              <a:spcBef>
                <a:spcPts val="2133"/>
              </a:spcBef>
              <a:spcAft>
                <a:spcPts val="0"/>
              </a:spcAft>
              <a:buClr>
                <a:schemeClr val="dk2"/>
              </a:buClr>
              <a:buSzPts val="1200"/>
              <a:buChar char="○"/>
              <a:defRPr sz="1600">
                <a:solidFill>
                  <a:schemeClr val="dk2"/>
                </a:solidFill>
              </a:defRPr>
            </a:lvl5pPr>
            <a:lvl6pPr marL="3657509" lvl="5" indent="-406390" algn="l" rtl="0">
              <a:lnSpc>
                <a:spcPct val="115000"/>
              </a:lnSpc>
              <a:spcBef>
                <a:spcPts val="2133"/>
              </a:spcBef>
              <a:spcAft>
                <a:spcPts val="0"/>
              </a:spcAft>
              <a:buClr>
                <a:schemeClr val="dk2"/>
              </a:buClr>
              <a:buSzPts val="1200"/>
              <a:buChar char="■"/>
              <a:defRPr sz="1600">
                <a:solidFill>
                  <a:schemeClr val="dk2"/>
                </a:solidFill>
              </a:defRPr>
            </a:lvl6pPr>
            <a:lvl7pPr marL="4267093" lvl="6" indent="-406390" algn="l" rtl="0">
              <a:lnSpc>
                <a:spcPct val="115000"/>
              </a:lnSpc>
              <a:spcBef>
                <a:spcPts val="2133"/>
              </a:spcBef>
              <a:spcAft>
                <a:spcPts val="0"/>
              </a:spcAft>
              <a:buClr>
                <a:schemeClr val="dk2"/>
              </a:buClr>
              <a:buSzPts val="1200"/>
              <a:buChar char="●"/>
              <a:defRPr sz="1600">
                <a:solidFill>
                  <a:schemeClr val="dk2"/>
                </a:solidFill>
              </a:defRPr>
            </a:lvl7pPr>
            <a:lvl8pPr marL="4876678" lvl="7" indent="-406390" algn="l" rtl="0">
              <a:lnSpc>
                <a:spcPct val="115000"/>
              </a:lnSpc>
              <a:spcBef>
                <a:spcPts val="2133"/>
              </a:spcBef>
              <a:spcAft>
                <a:spcPts val="0"/>
              </a:spcAft>
              <a:buClr>
                <a:schemeClr val="dk2"/>
              </a:buClr>
              <a:buSzPts val="1200"/>
              <a:buChar char="○"/>
              <a:defRPr sz="1600">
                <a:solidFill>
                  <a:schemeClr val="dk2"/>
                </a:solidFill>
              </a:defRPr>
            </a:lvl8pPr>
            <a:lvl9pPr marL="5486263" lvl="8" indent="-406390" algn="l" rtl="0">
              <a:lnSpc>
                <a:spcPct val="115000"/>
              </a:lnSpc>
              <a:spcBef>
                <a:spcPts val="2133"/>
              </a:spcBef>
              <a:spcAft>
                <a:spcPts val="2133"/>
              </a:spcAft>
              <a:buClr>
                <a:schemeClr val="dk2"/>
              </a:buClr>
              <a:buSzPts val="1200"/>
              <a:buChar char="■"/>
              <a:defRPr sz="1600">
                <a:solidFill>
                  <a:schemeClr val="dk2"/>
                </a:solidFill>
              </a:defRPr>
            </a:lvl9pPr>
          </a:lstStyle>
          <a:p>
            <a:endParaRPr/>
          </a:p>
        </p:txBody>
      </p:sp>
      <p:sp>
        <p:nvSpPr>
          <p:cNvPr id="106" name="Google Shape;106;p19"/>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333">
                <a:solidFill>
                  <a:schemeClr val="dk2"/>
                </a:solidFill>
              </a:defRPr>
            </a:lvl1pPr>
            <a:lvl2pPr lvl="1" algn="r" rtl="0">
              <a:lnSpc>
                <a:spcPct val="100000"/>
              </a:lnSpc>
              <a:spcAft>
                <a:spcPts val="0"/>
              </a:spcAft>
              <a:buNone/>
              <a:defRPr sz="1333">
                <a:solidFill>
                  <a:schemeClr val="dk2"/>
                </a:solidFill>
              </a:defRPr>
            </a:lvl2pPr>
            <a:lvl3pPr lvl="2" algn="r" rtl="0">
              <a:lnSpc>
                <a:spcPct val="100000"/>
              </a:lnSpc>
              <a:spcAft>
                <a:spcPts val="0"/>
              </a:spcAft>
              <a:buNone/>
              <a:defRPr sz="1333">
                <a:solidFill>
                  <a:schemeClr val="dk2"/>
                </a:solidFill>
              </a:defRPr>
            </a:lvl3pPr>
            <a:lvl4pPr lvl="3" algn="r" rtl="0">
              <a:lnSpc>
                <a:spcPct val="100000"/>
              </a:lnSpc>
              <a:spcAft>
                <a:spcPts val="0"/>
              </a:spcAft>
              <a:buNone/>
              <a:defRPr sz="1333">
                <a:solidFill>
                  <a:schemeClr val="dk2"/>
                </a:solidFill>
              </a:defRPr>
            </a:lvl4pPr>
            <a:lvl5pPr lvl="4" algn="r" rtl="0">
              <a:lnSpc>
                <a:spcPct val="100000"/>
              </a:lnSpc>
              <a:spcAft>
                <a:spcPts val="0"/>
              </a:spcAft>
              <a:buNone/>
              <a:defRPr sz="1333">
                <a:solidFill>
                  <a:schemeClr val="dk2"/>
                </a:solidFill>
              </a:defRPr>
            </a:lvl5pPr>
            <a:lvl6pPr lvl="5" algn="r" rtl="0">
              <a:lnSpc>
                <a:spcPct val="100000"/>
              </a:lnSpc>
              <a:spcAft>
                <a:spcPts val="0"/>
              </a:spcAft>
              <a:buNone/>
              <a:defRPr sz="1333">
                <a:solidFill>
                  <a:schemeClr val="dk2"/>
                </a:solidFill>
              </a:defRPr>
            </a:lvl6pPr>
            <a:lvl7pPr lvl="6" algn="r" rtl="0">
              <a:lnSpc>
                <a:spcPct val="100000"/>
              </a:lnSpc>
              <a:spcAft>
                <a:spcPts val="0"/>
              </a:spcAft>
              <a:buNone/>
              <a:defRPr sz="1333">
                <a:solidFill>
                  <a:schemeClr val="dk2"/>
                </a:solidFill>
              </a:defRPr>
            </a:lvl7pPr>
            <a:lvl8pPr lvl="7" algn="r" rtl="0">
              <a:lnSpc>
                <a:spcPct val="100000"/>
              </a:lnSpc>
              <a:spcAft>
                <a:spcPts val="0"/>
              </a:spcAft>
              <a:buNone/>
              <a:defRPr sz="1333">
                <a:solidFill>
                  <a:schemeClr val="dk2"/>
                </a:solidFill>
              </a:defRPr>
            </a:lvl8pPr>
            <a:lvl9pPr lvl="8" algn="r" rtl="0">
              <a:lnSpc>
                <a:spcPct val="100000"/>
              </a:lnSpc>
              <a:spcAft>
                <a:spcPts val="0"/>
              </a:spcAft>
              <a:buNone/>
              <a:defRPr sz="1333">
                <a:solidFill>
                  <a:schemeClr val="dk2"/>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716952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0708248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ustom layout 2">
  <p:cSld name="Custom layout 2">
    <p:bg>
      <p:bgPr>
        <a:solidFill>
          <a:srgbClr val="FFFFFF"/>
        </a:solidFill>
        <a:effectLst/>
      </p:bgPr>
    </p:bg>
    <p:spTree>
      <p:nvGrpSpPr>
        <p:cNvPr id="1" name="Shape 107"/>
        <p:cNvGrpSpPr/>
        <p:nvPr/>
      </p:nvGrpSpPr>
      <p:grpSpPr>
        <a:xfrm>
          <a:off x="0" y="0"/>
          <a:ext cx="0" cy="0"/>
          <a:chOff x="0" y="0"/>
          <a:chExt cx="0" cy="0"/>
        </a:xfrm>
      </p:grpSpPr>
      <p:sp>
        <p:nvSpPr>
          <p:cNvPr id="108" name="Google Shape;108;p20"/>
          <p:cNvSpPr/>
          <p:nvPr/>
        </p:nvSpPr>
        <p:spPr>
          <a:xfrm>
            <a:off x="0" y="0"/>
            <a:ext cx="12192000" cy="68580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9" name="Google Shape;109;p20"/>
          <p:cNvSpPr txBox="1">
            <a:spLocks noGrp="1"/>
          </p:cNvSpPr>
          <p:nvPr>
            <p:ph type="body" idx="1"/>
          </p:nvPr>
        </p:nvSpPr>
        <p:spPr>
          <a:xfrm>
            <a:off x="423233" y="279400"/>
            <a:ext cx="6372400" cy="6171200"/>
          </a:xfrm>
          <a:prstGeom prst="rect">
            <a:avLst/>
          </a:prstGeom>
          <a:noFill/>
        </p:spPr>
        <p:txBody>
          <a:bodyPr spcFirstLastPara="1" wrap="square" lIns="91425" tIns="91425" rIns="91425" bIns="91425" anchor="t" anchorCtr="0">
            <a:noAutofit/>
          </a:bodyPr>
          <a:lstStyle>
            <a:lvl1pPr marL="609585" lvl="0" indent="-423323" algn="l" rtl="0">
              <a:lnSpc>
                <a:spcPct val="115000"/>
              </a:lnSpc>
              <a:spcBef>
                <a:spcPts val="0"/>
              </a:spcBef>
              <a:spcAft>
                <a:spcPts val="0"/>
              </a:spcAft>
              <a:buClr>
                <a:schemeClr val="dk2"/>
              </a:buClr>
              <a:buSzPts val="1400"/>
              <a:buChar char="●"/>
              <a:defRPr sz="1867">
                <a:solidFill>
                  <a:schemeClr val="dk2"/>
                </a:solidFill>
              </a:defRPr>
            </a:lvl1pPr>
            <a:lvl2pPr marL="1219170" lvl="1" indent="-406390" algn="l" rtl="0">
              <a:lnSpc>
                <a:spcPct val="115000"/>
              </a:lnSpc>
              <a:spcBef>
                <a:spcPts val="2133"/>
              </a:spcBef>
              <a:spcAft>
                <a:spcPts val="0"/>
              </a:spcAft>
              <a:buClr>
                <a:schemeClr val="dk2"/>
              </a:buClr>
              <a:buSzPts val="1200"/>
              <a:buChar char="○"/>
              <a:defRPr sz="1600">
                <a:solidFill>
                  <a:schemeClr val="dk2"/>
                </a:solidFill>
              </a:defRPr>
            </a:lvl2pPr>
            <a:lvl3pPr marL="1828754" lvl="2" indent="-406390" algn="l" rtl="0">
              <a:lnSpc>
                <a:spcPct val="115000"/>
              </a:lnSpc>
              <a:spcBef>
                <a:spcPts val="2133"/>
              </a:spcBef>
              <a:spcAft>
                <a:spcPts val="0"/>
              </a:spcAft>
              <a:buClr>
                <a:schemeClr val="dk2"/>
              </a:buClr>
              <a:buSzPts val="1200"/>
              <a:buChar char="■"/>
              <a:defRPr sz="1600">
                <a:solidFill>
                  <a:schemeClr val="dk2"/>
                </a:solidFill>
              </a:defRPr>
            </a:lvl3pPr>
            <a:lvl4pPr marL="2438339" lvl="3" indent="-406390" algn="l" rtl="0">
              <a:lnSpc>
                <a:spcPct val="115000"/>
              </a:lnSpc>
              <a:spcBef>
                <a:spcPts val="2133"/>
              </a:spcBef>
              <a:spcAft>
                <a:spcPts val="0"/>
              </a:spcAft>
              <a:buClr>
                <a:schemeClr val="dk2"/>
              </a:buClr>
              <a:buSzPts val="1200"/>
              <a:buChar char="●"/>
              <a:defRPr sz="1600">
                <a:solidFill>
                  <a:schemeClr val="dk2"/>
                </a:solidFill>
              </a:defRPr>
            </a:lvl4pPr>
            <a:lvl5pPr marL="3047924" lvl="4" indent="-406390" algn="l" rtl="0">
              <a:lnSpc>
                <a:spcPct val="115000"/>
              </a:lnSpc>
              <a:spcBef>
                <a:spcPts val="2133"/>
              </a:spcBef>
              <a:spcAft>
                <a:spcPts val="0"/>
              </a:spcAft>
              <a:buClr>
                <a:schemeClr val="dk2"/>
              </a:buClr>
              <a:buSzPts val="1200"/>
              <a:buChar char="○"/>
              <a:defRPr sz="1600">
                <a:solidFill>
                  <a:schemeClr val="dk2"/>
                </a:solidFill>
              </a:defRPr>
            </a:lvl5pPr>
            <a:lvl6pPr marL="3657509" lvl="5" indent="-406390" algn="l" rtl="0">
              <a:lnSpc>
                <a:spcPct val="115000"/>
              </a:lnSpc>
              <a:spcBef>
                <a:spcPts val="2133"/>
              </a:spcBef>
              <a:spcAft>
                <a:spcPts val="0"/>
              </a:spcAft>
              <a:buClr>
                <a:schemeClr val="dk2"/>
              </a:buClr>
              <a:buSzPts val="1200"/>
              <a:buChar char="■"/>
              <a:defRPr sz="1600">
                <a:solidFill>
                  <a:schemeClr val="dk2"/>
                </a:solidFill>
              </a:defRPr>
            </a:lvl6pPr>
            <a:lvl7pPr marL="4267093" lvl="6" indent="-406390" algn="l" rtl="0">
              <a:lnSpc>
                <a:spcPct val="115000"/>
              </a:lnSpc>
              <a:spcBef>
                <a:spcPts val="2133"/>
              </a:spcBef>
              <a:spcAft>
                <a:spcPts val="0"/>
              </a:spcAft>
              <a:buClr>
                <a:schemeClr val="dk2"/>
              </a:buClr>
              <a:buSzPts val="1200"/>
              <a:buChar char="●"/>
              <a:defRPr sz="1600">
                <a:solidFill>
                  <a:schemeClr val="dk2"/>
                </a:solidFill>
              </a:defRPr>
            </a:lvl7pPr>
            <a:lvl8pPr marL="4876678" lvl="7" indent="-406390" algn="l" rtl="0">
              <a:lnSpc>
                <a:spcPct val="115000"/>
              </a:lnSpc>
              <a:spcBef>
                <a:spcPts val="2133"/>
              </a:spcBef>
              <a:spcAft>
                <a:spcPts val="0"/>
              </a:spcAft>
              <a:buClr>
                <a:schemeClr val="dk2"/>
              </a:buClr>
              <a:buSzPts val="1200"/>
              <a:buChar char="○"/>
              <a:defRPr sz="1600">
                <a:solidFill>
                  <a:schemeClr val="dk2"/>
                </a:solidFill>
              </a:defRPr>
            </a:lvl8pPr>
            <a:lvl9pPr marL="5486263" lvl="8" indent="-406390" algn="l" rtl="0">
              <a:lnSpc>
                <a:spcPct val="115000"/>
              </a:lnSpc>
              <a:spcBef>
                <a:spcPts val="2133"/>
              </a:spcBef>
              <a:spcAft>
                <a:spcPts val="2133"/>
              </a:spcAft>
              <a:buClr>
                <a:schemeClr val="dk2"/>
              </a:buClr>
              <a:buSzPts val="1200"/>
              <a:buChar char="■"/>
              <a:defRPr sz="1600">
                <a:solidFill>
                  <a:schemeClr val="dk2"/>
                </a:solidFill>
              </a:defRPr>
            </a:lvl9pPr>
          </a:lstStyle>
          <a:p>
            <a:endParaRPr/>
          </a:p>
        </p:txBody>
      </p:sp>
      <p:sp>
        <p:nvSpPr>
          <p:cNvPr id="110" name="Google Shape;110;p20"/>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333">
                <a:solidFill>
                  <a:schemeClr val="dk2"/>
                </a:solidFill>
              </a:defRPr>
            </a:lvl1pPr>
            <a:lvl2pPr lvl="1" algn="r" rtl="0">
              <a:lnSpc>
                <a:spcPct val="100000"/>
              </a:lnSpc>
              <a:spcAft>
                <a:spcPts val="0"/>
              </a:spcAft>
              <a:buNone/>
              <a:defRPr sz="1333">
                <a:solidFill>
                  <a:schemeClr val="dk2"/>
                </a:solidFill>
              </a:defRPr>
            </a:lvl2pPr>
            <a:lvl3pPr lvl="2" algn="r" rtl="0">
              <a:lnSpc>
                <a:spcPct val="100000"/>
              </a:lnSpc>
              <a:spcAft>
                <a:spcPts val="0"/>
              </a:spcAft>
              <a:buNone/>
              <a:defRPr sz="1333">
                <a:solidFill>
                  <a:schemeClr val="dk2"/>
                </a:solidFill>
              </a:defRPr>
            </a:lvl3pPr>
            <a:lvl4pPr lvl="3" algn="r" rtl="0">
              <a:lnSpc>
                <a:spcPct val="100000"/>
              </a:lnSpc>
              <a:spcAft>
                <a:spcPts val="0"/>
              </a:spcAft>
              <a:buNone/>
              <a:defRPr sz="1333">
                <a:solidFill>
                  <a:schemeClr val="dk2"/>
                </a:solidFill>
              </a:defRPr>
            </a:lvl4pPr>
            <a:lvl5pPr lvl="4" algn="r" rtl="0">
              <a:lnSpc>
                <a:spcPct val="100000"/>
              </a:lnSpc>
              <a:spcAft>
                <a:spcPts val="0"/>
              </a:spcAft>
              <a:buNone/>
              <a:defRPr sz="1333">
                <a:solidFill>
                  <a:schemeClr val="dk2"/>
                </a:solidFill>
              </a:defRPr>
            </a:lvl5pPr>
            <a:lvl6pPr lvl="5" algn="r" rtl="0">
              <a:lnSpc>
                <a:spcPct val="100000"/>
              </a:lnSpc>
              <a:spcAft>
                <a:spcPts val="0"/>
              </a:spcAft>
              <a:buNone/>
              <a:defRPr sz="1333">
                <a:solidFill>
                  <a:schemeClr val="dk2"/>
                </a:solidFill>
              </a:defRPr>
            </a:lvl6pPr>
            <a:lvl7pPr lvl="6" algn="r" rtl="0">
              <a:lnSpc>
                <a:spcPct val="100000"/>
              </a:lnSpc>
              <a:spcAft>
                <a:spcPts val="0"/>
              </a:spcAft>
              <a:buNone/>
              <a:defRPr sz="1333">
                <a:solidFill>
                  <a:schemeClr val="dk2"/>
                </a:solidFill>
              </a:defRPr>
            </a:lvl7pPr>
            <a:lvl8pPr lvl="7" algn="r" rtl="0">
              <a:lnSpc>
                <a:spcPct val="100000"/>
              </a:lnSpc>
              <a:spcAft>
                <a:spcPts val="0"/>
              </a:spcAft>
              <a:buNone/>
              <a:defRPr sz="1333">
                <a:solidFill>
                  <a:schemeClr val="dk2"/>
                </a:solidFill>
              </a:defRPr>
            </a:lvl8pPr>
            <a:lvl9pPr lvl="8" algn="r" rtl="0">
              <a:lnSpc>
                <a:spcPct val="100000"/>
              </a:lnSpc>
              <a:spcAft>
                <a:spcPts val="0"/>
              </a:spcAft>
              <a:buNone/>
              <a:defRPr sz="1333">
                <a:solidFill>
                  <a:schemeClr val="dk2"/>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02154013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ustom layout 5">
  <p:cSld name="Custom layout 5">
    <p:bg>
      <p:bgPr>
        <a:solidFill>
          <a:srgbClr val="FFFFFF"/>
        </a:solidFill>
        <a:effectLst/>
      </p:bgPr>
    </p:bg>
    <p:spTree>
      <p:nvGrpSpPr>
        <p:cNvPr id="1" name="Shape 111"/>
        <p:cNvGrpSpPr/>
        <p:nvPr/>
      </p:nvGrpSpPr>
      <p:grpSpPr>
        <a:xfrm>
          <a:off x="0" y="0"/>
          <a:ext cx="0" cy="0"/>
          <a:chOff x="0" y="0"/>
          <a:chExt cx="0" cy="0"/>
        </a:xfrm>
      </p:grpSpPr>
      <p:sp>
        <p:nvSpPr>
          <p:cNvPr id="112" name="Google Shape;112;p21"/>
          <p:cNvSpPr/>
          <p:nvPr/>
        </p:nvSpPr>
        <p:spPr>
          <a:xfrm>
            <a:off x="0" y="0"/>
            <a:ext cx="12192000" cy="68580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3" name="Google Shape;113;p21"/>
          <p:cNvSpPr txBox="1">
            <a:spLocks noGrp="1"/>
          </p:cNvSpPr>
          <p:nvPr>
            <p:ph type="body" idx="1"/>
          </p:nvPr>
        </p:nvSpPr>
        <p:spPr>
          <a:xfrm>
            <a:off x="423333" y="850900"/>
            <a:ext cx="5734400" cy="5041200"/>
          </a:xfrm>
          <a:prstGeom prst="rect">
            <a:avLst/>
          </a:prstGeom>
          <a:noFill/>
        </p:spPr>
        <p:txBody>
          <a:bodyPr spcFirstLastPara="1" wrap="square" lIns="91425" tIns="91425" rIns="91425" bIns="91425" anchor="t" anchorCtr="0">
            <a:noAutofit/>
          </a:bodyPr>
          <a:lstStyle>
            <a:lvl1pPr marL="609585" lvl="0" indent="-457189" algn="l">
              <a:lnSpc>
                <a:spcPct val="115000"/>
              </a:lnSpc>
              <a:spcBef>
                <a:spcPts val="0"/>
              </a:spcBef>
              <a:spcAft>
                <a:spcPts val="0"/>
              </a:spcAft>
              <a:buClr>
                <a:schemeClr val="dk2"/>
              </a:buClr>
              <a:buSzPts val="1800"/>
              <a:buChar char="●"/>
              <a:defRPr sz="2400">
                <a:solidFill>
                  <a:schemeClr val="dk2"/>
                </a:solidFill>
              </a:defRPr>
            </a:lvl1pPr>
            <a:lvl2pPr marL="1219170" lvl="1" indent="-423323" algn="l">
              <a:lnSpc>
                <a:spcPct val="115000"/>
              </a:lnSpc>
              <a:spcBef>
                <a:spcPts val="2133"/>
              </a:spcBef>
              <a:spcAft>
                <a:spcPts val="0"/>
              </a:spcAft>
              <a:buClr>
                <a:schemeClr val="dk2"/>
              </a:buClr>
              <a:buSzPts val="1400"/>
              <a:buChar char="○"/>
              <a:defRPr sz="1867">
                <a:solidFill>
                  <a:schemeClr val="dk2"/>
                </a:solidFill>
              </a:defRPr>
            </a:lvl2pPr>
            <a:lvl3pPr marL="1828754" lvl="2" indent="-423323" algn="l">
              <a:lnSpc>
                <a:spcPct val="115000"/>
              </a:lnSpc>
              <a:spcBef>
                <a:spcPts val="2133"/>
              </a:spcBef>
              <a:spcAft>
                <a:spcPts val="0"/>
              </a:spcAft>
              <a:buClr>
                <a:schemeClr val="dk2"/>
              </a:buClr>
              <a:buSzPts val="1400"/>
              <a:buChar char="■"/>
              <a:defRPr sz="1867">
                <a:solidFill>
                  <a:schemeClr val="dk2"/>
                </a:solidFill>
              </a:defRPr>
            </a:lvl3pPr>
            <a:lvl4pPr marL="2438339" lvl="3" indent="-423323" algn="l">
              <a:lnSpc>
                <a:spcPct val="115000"/>
              </a:lnSpc>
              <a:spcBef>
                <a:spcPts val="2133"/>
              </a:spcBef>
              <a:spcAft>
                <a:spcPts val="0"/>
              </a:spcAft>
              <a:buClr>
                <a:schemeClr val="dk2"/>
              </a:buClr>
              <a:buSzPts val="1400"/>
              <a:buChar char="●"/>
              <a:defRPr sz="1867">
                <a:solidFill>
                  <a:schemeClr val="dk2"/>
                </a:solidFill>
              </a:defRPr>
            </a:lvl4pPr>
            <a:lvl5pPr marL="3047924" lvl="4" indent="-423323" algn="l">
              <a:lnSpc>
                <a:spcPct val="115000"/>
              </a:lnSpc>
              <a:spcBef>
                <a:spcPts val="2133"/>
              </a:spcBef>
              <a:spcAft>
                <a:spcPts val="0"/>
              </a:spcAft>
              <a:buClr>
                <a:schemeClr val="dk2"/>
              </a:buClr>
              <a:buSzPts val="1400"/>
              <a:buChar char="○"/>
              <a:defRPr sz="1867">
                <a:solidFill>
                  <a:schemeClr val="dk2"/>
                </a:solidFill>
              </a:defRPr>
            </a:lvl5pPr>
            <a:lvl6pPr marL="3657509" lvl="5" indent="-423323" algn="l">
              <a:lnSpc>
                <a:spcPct val="115000"/>
              </a:lnSpc>
              <a:spcBef>
                <a:spcPts val="2133"/>
              </a:spcBef>
              <a:spcAft>
                <a:spcPts val="0"/>
              </a:spcAft>
              <a:buClr>
                <a:schemeClr val="dk2"/>
              </a:buClr>
              <a:buSzPts val="1400"/>
              <a:buChar char="■"/>
              <a:defRPr sz="1867">
                <a:solidFill>
                  <a:schemeClr val="dk2"/>
                </a:solidFill>
              </a:defRPr>
            </a:lvl6pPr>
            <a:lvl7pPr marL="4267093" lvl="6" indent="-423323" algn="l">
              <a:lnSpc>
                <a:spcPct val="115000"/>
              </a:lnSpc>
              <a:spcBef>
                <a:spcPts val="2133"/>
              </a:spcBef>
              <a:spcAft>
                <a:spcPts val="0"/>
              </a:spcAft>
              <a:buClr>
                <a:schemeClr val="dk2"/>
              </a:buClr>
              <a:buSzPts val="1400"/>
              <a:buChar char="●"/>
              <a:defRPr sz="1867">
                <a:solidFill>
                  <a:schemeClr val="dk2"/>
                </a:solidFill>
              </a:defRPr>
            </a:lvl7pPr>
            <a:lvl8pPr marL="4876678" lvl="7" indent="-423323" algn="l">
              <a:lnSpc>
                <a:spcPct val="115000"/>
              </a:lnSpc>
              <a:spcBef>
                <a:spcPts val="2133"/>
              </a:spcBef>
              <a:spcAft>
                <a:spcPts val="0"/>
              </a:spcAft>
              <a:buClr>
                <a:schemeClr val="dk2"/>
              </a:buClr>
              <a:buSzPts val="1400"/>
              <a:buChar char="○"/>
              <a:defRPr sz="1867">
                <a:solidFill>
                  <a:schemeClr val="dk2"/>
                </a:solidFill>
              </a:defRPr>
            </a:lvl8pPr>
            <a:lvl9pPr marL="5486263" lvl="8" indent="-423323" algn="l">
              <a:lnSpc>
                <a:spcPct val="115000"/>
              </a:lnSpc>
              <a:spcBef>
                <a:spcPts val="2133"/>
              </a:spcBef>
              <a:spcAft>
                <a:spcPts val="2133"/>
              </a:spcAft>
              <a:buClr>
                <a:schemeClr val="dk2"/>
              </a:buClr>
              <a:buSzPts val="1400"/>
              <a:buChar char="■"/>
              <a:defRPr sz="1867">
                <a:solidFill>
                  <a:schemeClr val="dk2"/>
                </a:solidFill>
              </a:defRPr>
            </a:lvl9pPr>
          </a:lstStyle>
          <a:p>
            <a:endParaRPr/>
          </a:p>
        </p:txBody>
      </p:sp>
      <p:sp>
        <p:nvSpPr>
          <p:cNvPr id="114" name="Google Shape;114;p21"/>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333">
                <a:solidFill>
                  <a:schemeClr val="dk2"/>
                </a:solidFill>
              </a:defRPr>
            </a:lvl1pPr>
            <a:lvl2pPr lvl="1" algn="r">
              <a:lnSpc>
                <a:spcPct val="100000"/>
              </a:lnSpc>
              <a:spcAft>
                <a:spcPts val="0"/>
              </a:spcAft>
              <a:buNone/>
              <a:defRPr sz="1333">
                <a:solidFill>
                  <a:schemeClr val="dk2"/>
                </a:solidFill>
              </a:defRPr>
            </a:lvl2pPr>
            <a:lvl3pPr lvl="2" algn="r">
              <a:lnSpc>
                <a:spcPct val="100000"/>
              </a:lnSpc>
              <a:spcAft>
                <a:spcPts val="0"/>
              </a:spcAft>
              <a:buNone/>
              <a:defRPr sz="1333">
                <a:solidFill>
                  <a:schemeClr val="dk2"/>
                </a:solidFill>
              </a:defRPr>
            </a:lvl3pPr>
            <a:lvl4pPr lvl="3" algn="r">
              <a:lnSpc>
                <a:spcPct val="100000"/>
              </a:lnSpc>
              <a:spcAft>
                <a:spcPts val="0"/>
              </a:spcAft>
              <a:buNone/>
              <a:defRPr sz="1333">
                <a:solidFill>
                  <a:schemeClr val="dk2"/>
                </a:solidFill>
              </a:defRPr>
            </a:lvl4pPr>
            <a:lvl5pPr lvl="4" algn="r">
              <a:lnSpc>
                <a:spcPct val="100000"/>
              </a:lnSpc>
              <a:spcAft>
                <a:spcPts val="0"/>
              </a:spcAft>
              <a:buNone/>
              <a:defRPr sz="1333">
                <a:solidFill>
                  <a:schemeClr val="dk2"/>
                </a:solidFill>
              </a:defRPr>
            </a:lvl5pPr>
            <a:lvl6pPr lvl="5" algn="r">
              <a:lnSpc>
                <a:spcPct val="100000"/>
              </a:lnSpc>
              <a:spcAft>
                <a:spcPts val="0"/>
              </a:spcAft>
              <a:buNone/>
              <a:defRPr sz="1333">
                <a:solidFill>
                  <a:schemeClr val="dk2"/>
                </a:solidFill>
              </a:defRPr>
            </a:lvl6pPr>
            <a:lvl7pPr lvl="6" algn="r">
              <a:lnSpc>
                <a:spcPct val="100000"/>
              </a:lnSpc>
              <a:spcAft>
                <a:spcPts val="0"/>
              </a:spcAft>
              <a:buNone/>
              <a:defRPr sz="1333">
                <a:solidFill>
                  <a:schemeClr val="dk2"/>
                </a:solidFill>
              </a:defRPr>
            </a:lvl7pPr>
            <a:lvl8pPr lvl="7" algn="r">
              <a:lnSpc>
                <a:spcPct val="100000"/>
              </a:lnSpc>
              <a:spcAft>
                <a:spcPts val="0"/>
              </a:spcAft>
              <a:buNone/>
              <a:defRPr sz="1333">
                <a:solidFill>
                  <a:schemeClr val="dk2"/>
                </a:solidFill>
              </a:defRPr>
            </a:lvl8pPr>
            <a:lvl9pPr lvl="8" algn="r">
              <a:lnSpc>
                <a:spcPct val="100000"/>
              </a:lnSpc>
              <a:spcAft>
                <a:spcPts val="0"/>
              </a:spcAft>
              <a:buNone/>
              <a:defRPr sz="1333">
                <a:solidFill>
                  <a:schemeClr val="dk2"/>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42870002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ustom layout 4">
  <p:cSld name="Custom layout 4">
    <p:bg>
      <p:bgPr>
        <a:solidFill>
          <a:srgbClr val="FFFFFF"/>
        </a:solidFill>
        <a:effectLst/>
      </p:bgPr>
    </p:bg>
    <p:spTree>
      <p:nvGrpSpPr>
        <p:cNvPr id="1" name="Shape 115"/>
        <p:cNvGrpSpPr/>
        <p:nvPr/>
      </p:nvGrpSpPr>
      <p:grpSpPr>
        <a:xfrm>
          <a:off x="0" y="0"/>
          <a:ext cx="0" cy="0"/>
          <a:chOff x="0" y="0"/>
          <a:chExt cx="0" cy="0"/>
        </a:xfrm>
      </p:grpSpPr>
      <p:sp>
        <p:nvSpPr>
          <p:cNvPr id="116" name="Google Shape;116;p22"/>
          <p:cNvSpPr/>
          <p:nvPr/>
        </p:nvSpPr>
        <p:spPr>
          <a:xfrm>
            <a:off x="0" y="0"/>
            <a:ext cx="12192000" cy="685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7" name="Google Shape;117;p22"/>
          <p:cNvSpPr/>
          <p:nvPr/>
        </p:nvSpPr>
        <p:spPr>
          <a:xfrm>
            <a:off x="0" y="0"/>
            <a:ext cx="938000" cy="3428800"/>
          </a:xfrm>
          <a:prstGeom prst="rect">
            <a:avLst/>
          </a:prstGeom>
          <a:solidFill>
            <a:srgbClr val="E4EEE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8" name="Google Shape;118;p22"/>
          <p:cNvSpPr/>
          <p:nvPr/>
        </p:nvSpPr>
        <p:spPr>
          <a:xfrm>
            <a:off x="1279360" y="0"/>
            <a:ext cx="255200" cy="34288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9" name="Google Shape;119;p22"/>
          <p:cNvSpPr/>
          <p:nvPr/>
        </p:nvSpPr>
        <p:spPr>
          <a:xfrm>
            <a:off x="1875715" y="0"/>
            <a:ext cx="938000" cy="3428800"/>
          </a:xfrm>
          <a:prstGeom prst="rect">
            <a:avLst/>
          </a:prstGeom>
          <a:solidFill>
            <a:srgbClr val="E4EEE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0" name="Google Shape;120;p22"/>
          <p:cNvSpPr/>
          <p:nvPr/>
        </p:nvSpPr>
        <p:spPr>
          <a:xfrm>
            <a:off x="3154971" y="0"/>
            <a:ext cx="255200" cy="34288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1" name="Google Shape;121;p22"/>
          <p:cNvSpPr/>
          <p:nvPr/>
        </p:nvSpPr>
        <p:spPr>
          <a:xfrm>
            <a:off x="3751428" y="0"/>
            <a:ext cx="938000" cy="3428800"/>
          </a:xfrm>
          <a:prstGeom prst="rect">
            <a:avLst/>
          </a:prstGeom>
          <a:solidFill>
            <a:srgbClr val="E4EEE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2" name="Google Shape;122;p22"/>
          <p:cNvSpPr/>
          <p:nvPr/>
        </p:nvSpPr>
        <p:spPr>
          <a:xfrm>
            <a:off x="3154971" y="3429027"/>
            <a:ext cx="255200" cy="3428800"/>
          </a:xfrm>
          <a:prstGeom prst="rect">
            <a:avLst/>
          </a:pr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3" name="Google Shape;123;p22"/>
          <p:cNvSpPr/>
          <p:nvPr/>
        </p:nvSpPr>
        <p:spPr>
          <a:xfrm>
            <a:off x="0" y="3429019"/>
            <a:ext cx="938000" cy="3428800"/>
          </a:xfrm>
          <a:prstGeom prst="rect">
            <a:avLst/>
          </a:prstGeom>
          <a:solidFill>
            <a:srgbClr val="C1E9CB">
              <a:alpha val="907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 name="Google Shape;124;p22"/>
          <p:cNvSpPr/>
          <p:nvPr/>
        </p:nvSpPr>
        <p:spPr>
          <a:xfrm>
            <a:off x="3751412" y="3429369"/>
            <a:ext cx="938000" cy="3428800"/>
          </a:xfrm>
          <a:prstGeom prst="rect">
            <a:avLst/>
          </a:prstGeom>
          <a:solidFill>
            <a:srgbClr val="C1E9CB">
              <a:alpha val="907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5" name="Google Shape;125;p22"/>
          <p:cNvSpPr/>
          <p:nvPr/>
        </p:nvSpPr>
        <p:spPr>
          <a:xfrm>
            <a:off x="1875699" y="3429019"/>
            <a:ext cx="938000" cy="3428800"/>
          </a:xfrm>
          <a:prstGeom prst="rect">
            <a:avLst/>
          </a:prstGeom>
          <a:solidFill>
            <a:srgbClr val="C1E9CB">
              <a:alpha val="907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6" name="Google Shape;126;p22"/>
          <p:cNvSpPr/>
          <p:nvPr/>
        </p:nvSpPr>
        <p:spPr>
          <a:xfrm>
            <a:off x="1279360" y="3429027"/>
            <a:ext cx="255200" cy="3428800"/>
          </a:xfrm>
          <a:prstGeom prst="rect">
            <a:avLst/>
          </a:pr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7" name="Google Shape;127;p22"/>
          <p:cNvSpPr/>
          <p:nvPr/>
        </p:nvSpPr>
        <p:spPr>
          <a:xfrm>
            <a:off x="5030687" y="0"/>
            <a:ext cx="255200" cy="34288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8" name="Google Shape;128;p22"/>
          <p:cNvSpPr/>
          <p:nvPr/>
        </p:nvSpPr>
        <p:spPr>
          <a:xfrm>
            <a:off x="5627144" y="0"/>
            <a:ext cx="938000" cy="3428800"/>
          </a:xfrm>
          <a:prstGeom prst="rect">
            <a:avLst/>
          </a:prstGeom>
          <a:solidFill>
            <a:srgbClr val="E4EEE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9" name="Google Shape;129;p22"/>
          <p:cNvSpPr/>
          <p:nvPr/>
        </p:nvSpPr>
        <p:spPr>
          <a:xfrm>
            <a:off x="6906401" y="0"/>
            <a:ext cx="255200" cy="34288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0" name="Google Shape;130;p22"/>
          <p:cNvSpPr/>
          <p:nvPr/>
        </p:nvSpPr>
        <p:spPr>
          <a:xfrm>
            <a:off x="7502859" y="0"/>
            <a:ext cx="938000" cy="3428800"/>
          </a:xfrm>
          <a:prstGeom prst="rect">
            <a:avLst/>
          </a:prstGeom>
          <a:solidFill>
            <a:srgbClr val="E4EEE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1" name="Google Shape;131;p22"/>
          <p:cNvSpPr/>
          <p:nvPr/>
        </p:nvSpPr>
        <p:spPr>
          <a:xfrm>
            <a:off x="6906401" y="3429027"/>
            <a:ext cx="255200" cy="3428800"/>
          </a:xfrm>
          <a:prstGeom prst="rect">
            <a:avLst/>
          </a:pr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2" name="Google Shape;132;p22"/>
          <p:cNvSpPr/>
          <p:nvPr/>
        </p:nvSpPr>
        <p:spPr>
          <a:xfrm>
            <a:off x="7502843" y="3429369"/>
            <a:ext cx="938000" cy="3428800"/>
          </a:xfrm>
          <a:prstGeom prst="rect">
            <a:avLst/>
          </a:prstGeom>
          <a:solidFill>
            <a:srgbClr val="C1E9CB">
              <a:alpha val="907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3" name="Google Shape;133;p22"/>
          <p:cNvSpPr/>
          <p:nvPr/>
        </p:nvSpPr>
        <p:spPr>
          <a:xfrm>
            <a:off x="5627128" y="3429019"/>
            <a:ext cx="938000" cy="3428800"/>
          </a:xfrm>
          <a:prstGeom prst="rect">
            <a:avLst/>
          </a:prstGeom>
          <a:solidFill>
            <a:srgbClr val="C1E9CB">
              <a:alpha val="907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4" name="Google Shape;134;p22"/>
          <p:cNvSpPr/>
          <p:nvPr/>
        </p:nvSpPr>
        <p:spPr>
          <a:xfrm>
            <a:off x="5030687" y="3429027"/>
            <a:ext cx="255200" cy="3428800"/>
          </a:xfrm>
          <a:prstGeom prst="rect">
            <a:avLst/>
          </a:pr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5" name="Google Shape;135;p22"/>
          <p:cNvSpPr/>
          <p:nvPr/>
        </p:nvSpPr>
        <p:spPr>
          <a:xfrm>
            <a:off x="8782020" y="0"/>
            <a:ext cx="255200" cy="34288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6" name="Google Shape;136;p22"/>
          <p:cNvSpPr/>
          <p:nvPr/>
        </p:nvSpPr>
        <p:spPr>
          <a:xfrm>
            <a:off x="9378479" y="0"/>
            <a:ext cx="938000" cy="3428800"/>
          </a:xfrm>
          <a:prstGeom prst="rect">
            <a:avLst/>
          </a:prstGeom>
          <a:solidFill>
            <a:srgbClr val="E4EEE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7" name="Google Shape;137;p22"/>
          <p:cNvSpPr/>
          <p:nvPr/>
        </p:nvSpPr>
        <p:spPr>
          <a:xfrm>
            <a:off x="10657736" y="0"/>
            <a:ext cx="255200" cy="34288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 name="Google Shape;138;p22"/>
          <p:cNvSpPr/>
          <p:nvPr/>
        </p:nvSpPr>
        <p:spPr>
          <a:xfrm>
            <a:off x="11254193" y="0"/>
            <a:ext cx="938000" cy="3428800"/>
          </a:xfrm>
          <a:prstGeom prst="rect">
            <a:avLst/>
          </a:prstGeom>
          <a:solidFill>
            <a:srgbClr val="E4EEE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9" name="Google Shape;139;p22"/>
          <p:cNvSpPr/>
          <p:nvPr/>
        </p:nvSpPr>
        <p:spPr>
          <a:xfrm>
            <a:off x="10657736" y="3429027"/>
            <a:ext cx="255200" cy="3428800"/>
          </a:xfrm>
          <a:prstGeom prst="rect">
            <a:avLst/>
          </a:pr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0" name="Google Shape;140;p22"/>
          <p:cNvSpPr/>
          <p:nvPr/>
        </p:nvSpPr>
        <p:spPr>
          <a:xfrm>
            <a:off x="11254177" y="3429369"/>
            <a:ext cx="938000" cy="3428800"/>
          </a:xfrm>
          <a:prstGeom prst="rect">
            <a:avLst/>
          </a:prstGeom>
          <a:solidFill>
            <a:srgbClr val="C1E9CB">
              <a:alpha val="907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1" name="Google Shape;141;p22"/>
          <p:cNvSpPr/>
          <p:nvPr/>
        </p:nvSpPr>
        <p:spPr>
          <a:xfrm>
            <a:off x="9378463" y="3429019"/>
            <a:ext cx="938000" cy="3428800"/>
          </a:xfrm>
          <a:prstGeom prst="rect">
            <a:avLst/>
          </a:prstGeom>
          <a:solidFill>
            <a:srgbClr val="C1E9CB">
              <a:alpha val="907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2" name="Google Shape;142;p22"/>
          <p:cNvSpPr/>
          <p:nvPr/>
        </p:nvSpPr>
        <p:spPr>
          <a:xfrm>
            <a:off x="8782020" y="3429027"/>
            <a:ext cx="255200" cy="3428800"/>
          </a:xfrm>
          <a:prstGeom prst="rect">
            <a:avLst/>
          </a:pr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3" name="Google Shape;143;p22"/>
          <p:cNvSpPr/>
          <p:nvPr/>
        </p:nvSpPr>
        <p:spPr>
          <a:xfrm>
            <a:off x="2813567" y="1407600"/>
            <a:ext cx="6564800" cy="40428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4" name="Google Shape;144;p22"/>
          <p:cNvSpPr txBox="1">
            <a:spLocks noGrp="1"/>
          </p:cNvSpPr>
          <p:nvPr>
            <p:ph type="ctrTitle"/>
          </p:nvPr>
        </p:nvSpPr>
        <p:spPr>
          <a:xfrm>
            <a:off x="3350067" y="1916600"/>
            <a:ext cx="5694000" cy="3024800"/>
          </a:xfrm>
          <a:prstGeom prst="rect">
            <a:avLst/>
          </a:prstGeom>
          <a:noFill/>
        </p:spPr>
        <p:txBody>
          <a:bodyPr spcFirstLastPara="1" wrap="square" lIns="91425" tIns="91425" rIns="91425" bIns="91425" anchor="ctr" anchorCtr="0">
            <a:noAutofit/>
          </a:bodyPr>
          <a:lstStyle>
            <a:lvl1pPr lvl="0" algn="l">
              <a:lnSpc>
                <a:spcPct val="100000"/>
              </a:lnSpc>
              <a:spcBef>
                <a:spcPts val="0"/>
              </a:spcBef>
              <a:spcAft>
                <a:spcPts val="0"/>
              </a:spcAft>
              <a:buClr>
                <a:srgbClr val="616161"/>
              </a:buClr>
              <a:buSzPts val="3200"/>
              <a:buNone/>
              <a:defRPr sz="4267" b="1">
                <a:solidFill>
                  <a:srgbClr val="616161"/>
                </a:solidFill>
              </a:defRPr>
            </a:lvl1pPr>
            <a:lvl2pPr lvl="1" algn="l">
              <a:lnSpc>
                <a:spcPct val="100000"/>
              </a:lnSpc>
              <a:spcBef>
                <a:spcPts val="0"/>
              </a:spcBef>
              <a:spcAft>
                <a:spcPts val="0"/>
              </a:spcAft>
              <a:buClr>
                <a:srgbClr val="616161"/>
              </a:buClr>
              <a:buSzPts val="3200"/>
              <a:buNone/>
              <a:defRPr sz="4267" b="1">
                <a:solidFill>
                  <a:srgbClr val="616161"/>
                </a:solidFill>
              </a:defRPr>
            </a:lvl2pPr>
            <a:lvl3pPr lvl="2" algn="l">
              <a:lnSpc>
                <a:spcPct val="100000"/>
              </a:lnSpc>
              <a:spcBef>
                <a:spcPts val="0"/>
              </a:spcBef>
              <a:spcAft>
                <a:spcPts val="0"/>
              </a:spcAft>
              <a:buClr>
                <a:srgbClr val="616161"/>
              </a:buClr>
              <a:buSzPts val="3200"/>
              <a:buNone/>
              <a:defRPr sz="4267" b="1">
                <a:solidFill>
                  <a:srgbClr val="616161"/>
                </a:solidFill>
              </a:defRPr>
            </a:lvl3pPr>
            <a:lvl4pPr lvl="3" algn="l">
              <a:lnSpc>
                <a:spcPct val="100000"/>
              </a:lnSpc>
              <a:spcBef>
                <a:spcPts val="0"/>
              </a:spcBef>
              <a:spcAft>
                <a:spcPts val="0"/>
              </a:spcAft>
              <a:buClr>
                <a:srgbClr val="616161"/>
              </a:buClr>
              <a:buSzPts val="3200"/>
              <a:buNone/>
              <a:defRPr sz="4267" b="1">
                <a:solidFill>
                  <a:srgbClr val="616161"/>
                </a:solidFill>
              </a:defRPr>
            </a:lvl4pPr>
            <a:lvl5pPr lvl="4" algn="l">
              <a:lnSpc>
                <a:spcPct val="100000"/>
              </a:lnSpc>
              <a:spcBef>
                <a:spcPts val="0"/>
              </a:spcBef>
              <a:spcAft>
                <a:spcPts val="0"/>
              </a:spcAft>
              <a:buClr>
                <a:srgbClr val="616161"/>
              </a:buClr>
              <a:buSzPts val="3200"/>
              <a:buNone/>
              <a:defRPr sz="4267" b="1">
                <a:solidFill>
                  <a:srgbClr val="616161"/>
                </a:solidFill>
              </a:defRPr>
            </a:lvl5pPr>
            <a:lvl6pPr lvl="5" algn="l">
              <a:lnSpc>
                <a:spcPct val="100000"/>
              </a:lnSpc>
              <a:spcBef>
                <a:spcPts val="0"/>
              </a:spcBef>
              <a:spcAft>
                <a:spcPts val="0"/>
              </a:spcAft>
              <a:buClr>
                <a:srgbClr val="616161"/>
              </a:buClr>
              <a:buSzPts val="3200"/>
              <a:buNone/>
              <a:defRPr sz="4267" b="1">
                <a:solidFill>
                  <a:srgbClr val="616161"/>
                </a:solidFill>
              </a:defRPr>
            </a:lvl6pPr>
            <a:lvl7pPr lvl="6" algn="l">
              <a:lnSpc>
                <a:spcPct val="100000"/>
              </a:lnSpc>
              <a:spcBef>
                <a:spcPts val="0"/>
              </a:spcBef>
              <a:spcAft>
                <a:spcPts val="0"/>
              </a:spcAft>
              <a:buClr>
                <a:srgbClr val="616161"/>
              </a:buClr>
              <a:buSzPts val="3200"/>
              <a:buNone/>
              <a:defRPr sz="4267" b="1">
                <a:solidFill>
                  <a:srgbClr val="616161"/>
                </a:solidFill>
              </a:defRPr>
            </a:lvl7pPr>
            <a:lvl8pPr lvl="7" algn="l">
              <a:lnSpc>
                <a:spcPct val="100000"/>
              </a:lnSpc>
              <a:spcBef>
                <a:spcPts val="0"/>
              </a:spcBef>
              <a:spcAft>
                <a:spcPts val="0"/>
              </a:spcAft>
              <a:buClr>
                <a:srgbClr val="616161"/>
              </a:buClr>
              <a:buSzPts val="3200"/>
              <a:buNone/>
              <a:defRPr sz="4267" b="1">
                <a:solidFill>
                  <a:srgbClr val="616161"/>
                </a:solidFill>
              </a:defRPr>
            </a:lvl8pPr>
            <a:lvl9pPr lvl="8" algn="l">
              <a:lnSpc>
                <a:spcPct val="100000"/>
              </a:lnSpc>
              <a:spcBef>
                <a:spcPts val="0"/>
              </a:spcBef>
              <a:spcAft>
                <a:spcPts val="0"/>
              </a:spcAft>
              <a:buClr>
                <a:srgbClr val="616161"/>
              </a:buClr>
              <a:buSzPts val="3200"/>
              <a:buNone/>
              <a:defRPr sz="4267" b="1">
                <a:solidFill>
                  <a:srgbClr val="616161"/>
                </a:solidFill>
              </a:defRPr>
            </a:lvl9pPr>
          </a:lstStyle>
          <a:p>
            <a:endParaRPr/>
          </a:p>
        </p:txBody>
      </p:sp>
      <p:sp>
        <p:nvSpPr>
          <p:cNvPr id="145" name="Google Shape;145;p22"/>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333">
                <a:solidFill>
                  <a:srgbClr val="616161"/>
                </a:solidFill>
              </a:defRPr>
            </a:lvl1pPr>
            <a:lvl2pPr lvl="1" algn="r">
              <a:lnSpc>
                <a:spcPct val="100000"/>
              </a:lnSpc>
              <a:spcAft>
                <a:spcPts val="0"/>
              </a:spcAft>
              <a:buNone/>
              <a:defRPr sz="1333">
                <a:solidFill>
                  <a:srgbClr val="616161"/>
                </a:solidFill>
              </a:defRPr>
            </a:lvl2pPr>
            <a:lvl3pPr lvl="2" algn="r">
              <a:lnSpc>
                <a:spcPct val="100000"/>
              </a:lnSpc>
              <a:spcAft>
                <a:spcPts val="0"/>
              </a:spcAft>
              <a:buNone/>
              <a:defRPr sz="1333">
                <a:solidFill>
                  <a:srgbClr val="616161"/>
                </a:solidFill>
              </a:defRPr>
            </a:lvl3pPr>
            <a:lvl4pPr lvl="3" algn="r">
              <a:lnSpc>
                <a:spcPct val="100000"/>
              </a:lnSpc>
              <a:spcAft>
                <a:spcPts val="0"/>
              </a:spcAft>
              <a:buNone/>
              <a:defRPr sz="1333">
                <a:solidFill>
                  <a:srgbClr val="616161"/>
                </a:solidFill>
              </a:defRPr>
            </a:lvl4pPr>
            <a:lvl5pPr lvl="4" algn="r">
              <a:lnSpc>
                <a:spcPct val="100000"/>
              </a:lnSpc>
              <a:spcAft>
                <a:spcPts val="0"/>
              </a:spcAft>
              <a:buNone/>
              <a:defRPr sz="1333">
                <a:solidFill>
                  <a:srgbClr val="616161"/>
                </a:solidFill>
              </a:defRPr>
            </a:lvl5pPr>
            <a:lvl6pPr lvl="5" algn="r">
              <a:lnSpc>
                <a:spcPct val="100000"/>
              </a:lnSpc>
              <a:spcAft>
                <a:spcPts val="0"/>
              </a:spcAft>
              <a:buNone/>
              <a:defRPr sz="1333">
                <a:solidFill>
                  <a:srgbClr val="616161"/>
                </a:solidFill>
              </a:defRPr>
            </a:lvl6pPr>
            <a:lvl7pPr lvl="6" algn="r">
              <a:lnSpc>
                <a:spcPct val="100000"/>
              </a:lnSpc>
              <a:spcAft>
                <a:spcPts val="0"/>
              </a:spcAft>
              <a:buNone/>
              <a:defRPr sz="1333">
                <a:solidFill>
                  <a:srgbClr val="616161"/>
                </a:solidFill>
              </a:defRPr>
            </a:lvl7pPr>
            <a:lvl8pPr lvl="7" algn="r">
              <a:lnSpc>
                <a:spcPct val="100000"/>
              </a:lnSpc>
              <a:spcAft>
                <a:spcPts val="0"/>
              </a:spcAft>
              <a:buNone/>
              <a:defRPr sz="1333">
                <a:solidFill>
                  <a:srgbClr val="616161"/>
                </a:solidFill>
              </a:defRPr>
            </a:lvl8pPr>
            <a:lvl9pPr lvl="8" algn="r">
              <a:lnSpc>
                <a:spcPct val="100000"/>
              </a:lnSpc>
              <a:spcAft>
                <a:spcPts val="0"/>
              </a:spcAft>
              <a:buNone/>
              <a:defRPr sz="1333">
                <a:solidFill>
                  <a:srgbClr val="616161"/>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30903868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ustom layout 1 1">
  <p:cSld name="Custom layout 1 1">
    <p:spTree>
      <p:nvGrpSpPr>
        <p:cNvPr id="1" name="Shape 146"/>
        <p:cNvGrpSpPr/>
        <p:nvPr/>
      </p:nvGrpSpPr>
      <p:grpSpPr>
        <a:xfrm>
          <a:off x="0" y="0"/>
          <a:ext cx="0" cy="0"/>
          <a:chOff x="0" y="0"/>
          <a:chExt cx="0" cy="0"/>
        </a:xfrm>
      </p:grpSpPr>
      <p:sp>
        <p:nvSpPr>
          <p:cNvPr id="147" name="Google Shape;147;p23"/>
          <p:cNvSpPr/>
          <p:nvPr/>
        </p:nvSpPr>
        <p:spPr>
          <a:xfrm>
            <a:off x="0" y="0"/>
            <a:ext cx="12192000" cy="6858000"/>
          </a:xfrm>
          <a:prstGeom prst="rect">
            <a:avLst/>
          </a:prstGeom>
          <a:solidFill>
            <a:srgbClr val="EFEFE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8" name="Google Shape;148;p23"/>
          <p:cNvSpPr/>
          <p:nvPr/>
        </p:nvSpPr>
        <p:spPr>
          <a:xfrm>
            <a:off x="4455067" y="419833"/>
            <a:ext cx="7315200" cy="60176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9" name="Google Shape;149;p23"/>
          <p:cNvSpPr/>
          <p:nvPr/>
        </p:nvSpPr>
        <p:spPr>
          <a:xfrm>
            <a:off x="0" y="0"/>
            <a:ext cx="4064000" cy="6858000"/>
          </a:xfrm>
          <a:prstGeom prst="rect">
            <a:avLst/>
          </a:prstGeom>
          <a:solidFill>
            <a:srgbClr val="4285F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0" name="Google Shape;150;p23"/>
          <p:cNvSpPr/>
          <p:nvPr/>
        </p:nvSpPr>
        <p:spPr>
          <a:xfrm>
            <a:off x="4455067" y="419833"/>
            <a:ext cx="7315200" cy="151200"/>
          </a:xfrm>
          <a:prstGeom prst="rect">
            <a:avLst/>
          </a:prstGeom>
          <a:solidFill>
            <a:srgbClr val="4285F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1" name="Google Shape;151;p23"/>
          <p:cNvSpPr txBox="1">
            <a:spLocks noGrp="1"/>
          </p:cNvSpPr>
          <p:nvPr>
            <p:ph type="title"/>
          </p:nvPr>
        </p:nvSpPr>
        <p:spPr>
          <a:xfrm>
            <a:off x="464400" y="570933"/>
            <a:ext cx="3135200" cy="58664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2800"/>
              <a:buNone/>
              <a:defRPr sz="3733" b="1">
                <a:solidFill>
                  <a:srgbClr val="FFFFFF"/>
                </a:solidFill>
              </a:defRPr>
            </a:lvl1pPr>
            <a:lvl2pPr lvl="1" algn="l" rtl="0">
              <a:lnSpc>
                <a:spcPct val="100000"/>
              </a:lnSpc>
              <a:spcBef>
                <a:spcPts val="0"/>
              </a:spcBef>
              <a:spcAft>
                <a:spcPts val="0"/>
              </a:spcAft>
              <a:buClr>
                <a:srgbClr val="FFFFFF"/>
              </a:buClr>
              <a:buSzPts val="2800"/>
              <a:buNone/>
              <a:defRPr sz="3733" b="1">
                <a:solidFill>
                  <a:srgbClr val="FFFFFF"/>
                </a:solidFill>
              </a:defRPr>
            </a:lvl2pPr>
            <a:lvl3pPr lvl="2" algn="l" rtl="0">
              <a:lnSpc>
                <a:spcPct val="100000"/>
              </a:lnSpc>
              <a:spcBef>
                <a:spcPts val="0"/>
              </a:spcBef>
              <a:spcAft>
                <a:spcPts val="0"/>
              </a:spcAft>
              <a:buClr>
                <a:srgbClr val="FFFFFF"/>
              </a:buClr>
              <a:buSzPts val="2800"/>
              <a:buNone/>
              <a:defRPr sz="3733" b="1">
                <a:solidFill>
                  <a:srgbClr val="FFFFFF"/>
                </a:solidFill>
              </a:defRPr>
            </a:lvl3pPr>
            <a:lvl4pPr lvl="3" algn="l" rtl="0">
              <a:lnSpc>
                <a:spcPct val="100000"/>
              </a:lnSpc>
              <a:spcBef>
                <a:spcPts val="0"/>
              </a:spcBef>
              <a:spcAft>
                <a:spcPts val="0"/>
              </a:spcAft>
              <a:buClr>
                <a:srgbClr val="FFFFFF"/>
              </a:buClr>
              <a:buSzPts val="2800"/>
              <a:buNone/>
              <a:defRPr sz="3733" b="1">
                <a:solidFill>
                  <a:srgbClr val="FFFFFF"/>
                </a:solidFill>
              </a:defRPr>
            </a:lvl4pPr>
            <a:lvl5pPr lvl="4" algn="l" rtl="0">
              <a:lnSpc>
                <a:spcPct val="100000"/>
              </a:lnSpc>
              <a:spcBef>
                <a:spcPts val="0"/>
              </a:spcBef>
              <a:spcAft>
                <a:spcPts val="0"/>
              </a:spcAft>
              <a:buClr>
                <a:srgbClr val="FFFFFF"/>
              </a:buClr>
              <a:buSzPts val="2800"/>
              <a:buNone/>
              <a:defRPr sz="3733" b="1">
                <a:solidFill>
                  <a:srgbClr val="FFFFFF"/>
                </a:solidFill>
              </a:defRPr>
            </a:lvl5pPr>
            <a:lvl6pPr lvl="5" algn="l" rtl="0">
              <a:lnSpc>
                <a:spcPct val="100000"/>
              </a:lnSpc>
              <a:spcBef>
                <a:spcPts val="0"/>
              </a:spcBef>
              <a:spcAft>
                <a:spcPts val="0"/>
              </a:spcAft>
              <a:buClr>
                <a:srgbClr val="FFFFFF"/>
              </a:buClr>
              <a:buSzPts val="2800"/>
              <a:buNone/>
              <a:defRPr sz="3733" b="1">
                <a:solidFill>
                  <a:srgbClr val="FFFFFF"/>
                </a:solidFill>
              </a:defRPr>
            </a:lvl6pPr>
            <a:lvl7pPr lvl="6" algn="l" rtl="0">
              <a:lnSpc>
                <a:spcPct val="100000"/>
              </a:lnSpc>
              <a:spcBef>
                <a:spcPts val="0"/>
              </a:spcBef>
              <a:spcAft>
                <a:spcPts val="0"/>
              </a:spcAft>
              <a:buClr>
                <a:srgbClr val="FFFFFF"/>
              </a:buClr>
              <a:buSzPts val="2800"/>
              <a:buNone/>
              <a:defRPr sz="3733" b="1">
                <a:solidFill>
                  <a:srgbClr val="FFFFFF"/>
                </a:solidFill>
              </a:defRPr>
            </a:lvl7pPr>
            <a:lvl8pPr lvl="7" algn="l" rtl="0">
              <a:lnSpc>
                <a:spcPct val="100000"/>
              </a:lnSpc>
              <a:spcBef>
                <a:spcPts val="0"/>
              </a:spcBef>
              <a:spcAft>
                <a:spcPts val="0"/>
              </a:spcAft>
              <a:buClr>
                <a:srgbClr val="FFFFFF"/>
              </a:buClr>
              <a:buSzPts val="2800"/>
              <a:buNone/>
              <a:defRPr sz="3733" b="1">
                <a:solidFill>
                  <a:srgbClr val="FFFFFF"/>
                </a:solidFill>
              </a:defRPr>
            </a:lvl8pPr>
            <a:lvl9pPr lvl="8" algn="l" rtl="0">
              <a:lnSpc>
                <a:spcPct val="100000"/>
              </a:lnSpc>
              <a:spcBef>
                <a:spcPts val="0"/>
              </a:spcBef>
              <a:spcAft>
                <a:spcPts val="0"/>
              </a:spcAft>
              <a:buClr>
                <a:srgbClr val="FFFFFF"/>
              </a:buClr>
              <a:buSzPts val="2800"/>
              <a:buNone/>
              <a:defRPr sz="3733" b="1">
                <a:solidFill>
                  <a:srgbClr val="FFFFFF"/>
                </a:solidFill>
              </a:defRPr>
            </a:lvl9pPr>
          </a:lstStyle>
          <a:p>
            <a:endParaRPr/>
          </a:p>
        </p:txBody>
      </p:sp>
      <p:sp>
        <p:nvSpPr>
          <p:cNvPr id="152" name="Google Shape;152;p23"/>
          <p:cNvSpPr txBox="1">
            <a:spLocks noGrp="1"/>
          </p:cNvSpPr>
          <p:nvPr>
            <p:ph type="body" idx="1"/>
          </p:nvPr>
        </p:nvSpPr>
        <p:spPr>
          <a:xfrm>
            <a:off x="4719100" y="791867"/>
            <a:ext cx="6787200" cy="5348800"/>
          </a:xfrm>
          <a:prstGeom prst="rect">
            <a:avLst/>
          </a:prstGeom>
          <a:noFill/>
        </p:spPr>
        <p:txBody>
          <a:bodyPr spcFirstLastPara="1" wrap="square" lIns="91425" tIns="91425" rIns="91425" bIns="91425" anchor="t" anchorCtr="0">
            <a:noAutofit/>
          </a:bodyPr>
          <a:lstStyle>
            <a:lvl1pPr marL="609585" lvl="0" indent="-423323" algn="l" rtl="0">
              <a:lnSpc>
                <a:spcPct val="115000"/>
              </a:lnSpc>
              <a:spcBef>
                <a:spcPts val="0"/>
              </a:spcBef>
              <a:spcAft>
                <a:spcPts val="0"/>
              </a:spcAft>
              <a:buClr>
                <a:srgbClr val="666666"/>
              </a:buClr>
              <a:buSzPts val="1400"/>
              <a:buChar char="●"/>
              <a:defRPr sz="1867">
                <a:solidFill>
                  <a:srgbClr val="666666"/>
                </a:solidFill>
              </a:defRPr>
            </a:lvl1pPr>
            <a:lvl2pPr marL="1219170" lvl="1" indent="-406390" algn="l" rtl="0">
              <a:lnSpc>
                <a:spcPct val="115000"/>
              </a:lnSpc>
              <a:spcBef>
                <a:spcPts val="2133"/>
              </a:spcBef>
              <a:spcAft>
                <a:spcPts val="0"/>
              </a:spcAft>
              <a:buClr>
                <a:srgbClr val="666666"/>
              </a:buClr>
              <a:buSzPts val="1200"/>
              <a:buChar char="○"/>
              <a:defRPr sz="1600">
                <a:solidFill>
                  <a:srgbClr val="666666"/>
                </a:solidFill>
              </a:defRPr>
            </a:lvl2pPr>
            <a:lvl3pPr marL="1828754" lvl="2" indent="-406390" algn="l" rtl="0">
              <a:lnSpc>
                <a:spcPct val="115000"/>
              </a:lnSpc>
              <a:spcBef>
                <a:spcPts val="2133"/>
              </a:spcBef>
              <a:spcAft>
                <a:spcPts val="0"/>
              </a:spcAft>
              <a:buClr>
                <a:srgbClr val="666666"/>
              </a:buClr>
              <a:buSzPts val="1200"/>
              <a:buChar char="■"/>
              <a:defRPr sz="1600">
                <a:solidFill>
                  <a:srgbClr val="666666"/>
                </a:solidFill>
              </a:defRPr>
            </a:lvl3pPr>
            <a:lvl4pPr marL="2438339" lvl="3" indent="-406390" algn="l" rtl="0">
              <a:lnSpc>
                <a:spcPct val="115000"/>
              </a:lnSpc>
              <a:spcBef>
                <a:spcPts val="2133"/>
              </a:spcBef>
              <a:spcAft>
                <a:spcPts val="0"/>
              </a:spcAft>
              <a:buClr>
                <a:srgbClr val="666666"/>
              </a:buClr>
              <a:buSzPts val="1200"/>
              <a:buChar char="●"/>
              <a:defRPr sz="1600">
                <a:solidFill>
                  <a:srgbClr val="666666"/>
                </a:solidFill>
              </a:defRPr>
            </a:lvl4pPr>
            <a:lvl5pPr marL="3047924" lvl="4" indent="-406390" algn="l" rtl="0">
              <a:lnSpc>
                <a:spcPct val="115000"/>
              </a:lnSpc>
              <a:spcBef>
                <a:spcPts val="2133"/>
              </a:spcBef>
              <a:spcAft>
                <a:spcPts val="0"/>
              </a:spcAft>
              <a:buClr>
                <a:srgbClr val="666666"/>
              </a:buClr>
              <a:buSzPts val="1200"/>
              <a:buChar char="○"/>
              <a:defRPr sz="1600">
                <a:solidFill>
                  <a:srgbClr val="666666"/>
                </a:solidFill>
              </a:defRPr>
            </a:lvl5pPr>
            <a:lvl6pPr marL="3657509" lvl="5" indent="-406390" algn="l" rtl="0">
              <a:lnSpc>
                <a:spcPct val="115000"/>
              </a:lnSpc>
              <a:spcBef>
                <a:spcPts val="2133"/>
              </a:spcBef>
              <a:spcAft>
                <a:spcPts val="0"/>
              </a:spcAft>
              <a:buClr>
                <a:srgbClr val="666666"/>
              </a:buClr>
              <a:buSzPts val="1200"/>
              <a:buChar char="■"/>
              <a:defRPr sz="1600">
                <a:solidFill>
                  <a:srgbClr val="666666"/>
                </a:solidFill>
              </a:defRPr>
            </a:lvl6pPr>
            <a:lvl7pPr marL="4267093" lvl="6" indent="-406390" algn="l" rtl="0">
              <a:lnSpc>
                <a:spcPct val="115000"/>
              </a:lnSpc>
              <a:spcBef>
                <a:spcPts val="2133"/>
              </a:spcBef>
              <a:spcAft>
                <a:spcPts val="0"/>
              </a:spcAft>
              <a:buClr>
                <a:srgbClr val="666666"/>
              </a:buClr>
              <a:buSzPts val="1200"/>
              <a:buChar char="●"/>
              <a:defRPr sz="1600">
                <a:solidFill>
                  <a:srgbClr val="666666"/>
                </a:solidFill>
              </a:defRPr>
            </a:lvl7pPr>
            <a:lvl8pPr marL="4876678" lvl="7" indent="-406390" algn="l" rtl="0">
              <a:lnSpc>
                <a:spcPct val="115000"/>
              </a:lnSpc>
              <a:spcBef>
                <a:spcPts val="2133"/>
              </a:spcBef>
              <a:spcAft>
                <a:spcPts val="0"/>
              </a:spcAft>
              <a:buClr>
                <a:srgbClr val="666666"/>
              </a:buClr>
              <a:buSzPts val="1200"/>
              <a:buChar char="○"/>
              <a:defRPr sz="1600">
                <a:solidFill>
                  <a:srgbClr val="666666"/>
                </a:solidFill>
              </a:defRPr>
            </a:lvl8pPr>
            <a:lvl9pPr marL="5486263" lvl="8" indent="-406390" algn="l" rtl="0">
              <a:lnSpc>
                <a:spcPct val="115000"/>
              </a:lnSpc>
              <a:spcBef>
                <a:spcPts val="2133"/>
              </a:spcBef>
              <a:spcAft>
                <a:spcPts val="2133"/>
              </a:spcAft>
              <a:buClr>
                <a:srgbClr val="666666"/>
              </a:buClr>
              <a:buSzPts val="1200"/>
              <a:buChar char="■"/>
              <a:defRPr sz="1600">
                <a:solidFill>
                  <a:srgbClr val="666666"/>
                </a:solidFill>
              </a:defRPr>
            </a:lvl9pPr>
          </a:lstStyle>
          <a:p>
            <a:endParaRPr/>
          </a:p>
        </p:txBody>
      </p:sp>
      <p:sp>
        <p:nvSpPr>
          <p:cNvPr id="153" name="Google Shape;153;p23"/>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333">
                <a:solidFill>
                  <a:srgbClr val="666666"/>
                </a:solidFill>
              </a:defRPr>
            </a:lvl1pPr>
            <a:lvl2pPr lvl="1" algn="r" rtl="0">
              <a:lnSpc>
                <a:spcPct val="100000"/>
              </a:lnSpc>
              <a:spcAft>
                <a:spcPts val="0"/>
              </a:spcAft>
              <a:buNone/>
              <a:defRPr sz="1333">
                <a:solidFill>
                  <a:srgbClr val="666666"/>
                </a:solidFill>
              </a:defRPr>
            </a:lvl2pPr>
            <a:lvl3pPr lvl="2" algn="r" rtl="0">
              <a:lnSpc>
                <a:spcPct val="100000"/>
              </a:lnSpc>
              <a:spcAft>
                <a:spcPts val="0"/>
              </a:spcAft>
              <a:buNone/>
              <a:defRPr sz="1333">
                <a:solidFill>
                  <a:srgbClr val="666666"/>
                </a:solidFill>
              </a:defRPr>
            </a:lvl3pPr>
            <a:lvl4pPr lvl="3" algn="r" rtl="0">
              <a:lnSpc>
                <a:spcPct val="100000"/>
              </a:lnSpc>
              <a:spcAft>
                <a:spcPts val="0"/>
              </a:spcAft>
              <a:buNone/>
              <a:defRPr sz="1333">
                <a:solidFill>
                  <a:srgbClr val="666666"/>
                </a:solidFill>
              </a:defRPr>
            </a:lvl4pPr>
            <a:lvl5pPr lvl="4" algn="r" rtl="0">
              <a:lnSpc>
                <a:spcPct val="100000"/>
              </a:lnSpc>
              <a:spcAft>
                <a:spcPts val="0"/>
              </a:spcAft>
              <a:buNone/>
              <a:defRPr sz="1333">
                <a:solidFill>
                  <a:srgbClr val="666666"/>
                </a:solidFill>
              </a:defRPr>
            </a:lvl5pPr>
            <a:lvl6pPr lvl="5" algn="r" rtl="0">
              <a:lnSpc>
                <a:spcPct val="100000"/>
              </a:lnSpc>
              <a:spcAft>
                <a:spcPts val="0"/>
              </a:spcAft>
              <a:buNone/>
              <a:defRPr sz="1333">
                <a:solidFill>
                  <a:srgbClr val="666666"/>
                </a:solidFill>
              </a:defRPr>
            </a:lvl6pPr>
            <a:lvl7pPr lvl="6" algn="r" rtl="0">
              <a:lnSpc>
                <a:spcPct val="100000"/>
              </a:lnSpc>
              <a:spcAft>
                <a:spcPts val="0"/>
              </a:spcAft>
              <a:buNone/>
              <a:defRPr sz="1333">
                <a:solidFill>
                  <a:srgbClr val="666666"/>
                </a:solidFill>
              </a:defRPr>
            </a:lvl7pPr>
            <a:lvl8pPr lvl="7" algn="r" rtl="0">
              <a:lnSpc>
                <a:spcPct val="100000"/>
              </a:lnSpc>
              <a:spcAft>
                <a:spcPts val="0"/>
              </a:spcAft>
              <a:buNone/>
              <a:defRPr sz="1333">
                <a:solidFill>
                  <a:srgbClr val="666666"/>
                </a:solidFill>
              </a:defRPr>
            </a:lvl8pPr>
            <a:lvl9pPr lvl="8" algn="r" rtl="0">
              <a:lnSpc>
                <a:spcPct val="100000"/>
              </a:lnSpc>
              <a:spcAft>
                <a:spcPts val="0"/>
              </a:spcAft>
              <a:buNone/>
              <a:defRPr sz="1333">
                <a:solidFill>
                  <a:srgbClr val="666666"/>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7663452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ustom layout 4 1">
  <p:cSld name="Custom layout 4 1">
    <p:bg>
      <p:bgPr>
        <a:solidFill>
          <a:srgbClr val="FFFFFF"/>
        </a:solidFill>
        <a:effectLst/>
      </p:bgPr>
    </p:bg>
    <p:spTree>
      <p:nvGrpSpPr>
        <p:cNvPr id="1" name="Shape 154"/>
        <p:cNvGrpSpPr/>
        <p:nvPr/>
      </p:nvGrpSpPr>
      <p:grpSpPr>
        <a:xfrm>
          <a:off x="0" y="0"/>
          <a:ext cx="0" cy="0"/>
          <a:chOff x="0" y="0"/>
          <a:chExt cx="0" cy="0"/>
        </a:xfrm>
      </p:grpSpPr>
      <p:sp>
        <p:nvSpPr>
          <p:cNvPr id="155" name="Google Shape;155;p24"/>
          <p:cNvSpPr/>
          <p:nvPr/>
        </p:nvSpPr>
        <p:spPr>
          <a:xfrm>
            <a:off x="0" y="0"/>
            <a:ext cx="12192000" cy="68580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6" name="Google Shape;156;p24"/>
          <p:cNvSpPr txBox="1">
            <a:spLocks noGrp="1"/>
          </p:cNvSpPr>
          <p:nvPr>
            <p:ph type="body" idx="1"/>
          </p:nvPr>
        </p:nvSpPr>
        <p:spPr>
          <a:xfrm>
            <a:off x="423233" y="1257300"/>
            <a:ext cx="3134400" cy="4166400"/>
          </a:xfrm>
          <a:prstGeom prst="rect">
            <a:avLst/>
          </a:prstGeom>
          <a:noFill/>
        </p:spPr>
        <p:txBody>
          <a:bodyPr spcFirstLastPara="1" wrap="square" lIns="91425" tIns="91425" rIns="91425" bIns="91425" anchor="t" anchorCtr="0">
            <a:noAutofit/>
          </a:bodyPr>
          <a:lstStyle>
            <a:lvl1pPr marL="609585" lvl="0" indent="-423323" algn="l" rtl="0">
              <a:lnSpc>
                <a:spcPct val="115000"/>
              </a:lnSpc>
              <a:spcBef>
                <a:spcPts val="0"/>
              </a:spcBef>
              <a:spcAft>
                <a:spcPts val="0"/>
              </a:spcAft>
              <a:buClr>
                <a:schemeClr val="dk2"/>
              </a:buClr>
              <a:buSzPts val="1400"/>
              <a:buChar char="●"/>
              <a:defRPr sz="1867">
                <a:solidFill>
                  <a:schemeClr val="dk2"/>
                </a:solidFill>
              </a:defRPr>
            </a:lvl1pPr>
            <a:lvl2pPr marL="1219170" lvl="1" indent="-406390" algn="l" rtl="0">
              <a:lnSpc>
                <a:spcPct val="115000"/>
              </a:lnSpc>
              <a:spcBef>
                <a:spcPts val="2133"/>
              </a:spcBef>
              <a:spcAft>
                <a:spcPts val="0"/>
              </a:spcAft>
              <a:buClr>
                <a:schemeClr val="dk2"/>
              </a:buClr>
              <a:buSzPts val="1200"/>
              <a:buChar char="○"/>
              <a:defRPr sz="1600">
                <a:solidFill>
                  <a:schemeClr val="dk2"/>
                </a:solidFill>
              </a:defRPr>
            </a:lvl2pPr>
            <a:lvl3pPr marL="1828754" lvl="2" indent="-406390" algn="l" rtl="0">
              <a:lnSpc>
                <a:spcPct val="115000"/>
              </a:lnSpc>
              <a:spcBef>
                <a:spcPts val="2133"/>
              </a:spcBef>
              <a:spcAft>
                <a:spcPts val="0"/>
              </a:spcAft>
              <a:buClr>
                <a:schemeClr val="dk2"/>
              </a:buClr>
              <a:buSzPts val="1200"/>
              <a:buChar char="■"/>
              <a:defRPr sz="1600">
                <a:solidFill>
                  <a:schemeClr val="dk2"/>
                </a:solidFill>
              </a:defRPr>
            </a:lvl3pPr>
            <a:lvl4pPr marL="2438339" lvl="3" indent="-406390" algn="l" rtl="0">
              <a:lnSpc>
                <a:spcPct val="115000"/>
              </a:lnSpc>
              <a:spcBef>
                <a:spcPts val="2133"/>
              </a:spcBef>
              <a:spcAft>
                <a:spcPts val="0"/>
              </a:spcAft>
              <a:buClr>
                <a:schemeClr val="dk2"/>
              </a:buClr>
              <a:buSzPts val="1200"/>
              <a:buChar char="●"/>
              <a:defRPr sz="1600">
                <a:solidFill>
                  <a:schemeClr val="dk2"/>
                </a:solidFill>
              </a:defRPr>
            </a:lvl4pPr>
            <a:lvl5pPr marL="3047924" lvl="4" indent="-406390" algn="l" rtl="0">
              <a:lnSpc>
                <a:spcPct val="115000"/>
              </a:lnSpc>
              <a:spcBef>
                <a:spcPts val="2133"/>
              </a:spcBef>
              <a:spcAft>
                <a:spcPts val="0"/>
              </a:spcAft>
              <a:buClr>
                <a:schemeClr val="dk2"/>
              </a:buClr>
              <a:buSzPts val="1200"/>
              <a:buChar char="○"/>
              <a:defRPr sz="1600">
                <a:solidFill>
                  <a:schemeClr val="dk2"/>
                </a:solidFill>
              </a:defRPr>
            </a:lvl5pPr>
            <a:lvl6pPr marL="3657509" lvl="5" indent="-406390" algn="l" rtl="0">
              <a:lnSpc>
                <a:spcPct val="115000"/>
              </a:lnSpc>
              <a:spcBef>
                <a:spcPts val="2133"/>
              </a:spcBef>
              <a:spcAft>
                <a:spcPts val="0"/>
              </a:spcAft>
              <a:buClr>
                <a:schemeClr val="dk2"/>
              </a:buClr>
              <a:buSzPts val="1200"/>
              <a:buChar char="■"/>
              <a:defRPr sz="1600">
                <a:solidFill>
                  <a:schemeClr val="dk2"/>
                </a:solidFill>
              </a:defRPr>
            </a:lvl6pPr>
            <a:lvl7pPr marL="4267093" lvl="6" indent="-406390" algn="l" rtl="0">
              <a:lnSpc>
                <a:spcPct val="115000"/>
              </a:lnSpc>
              <a:spcBef>
                <a:spcPts val="2133"/>
              </a:spcBef>
              <a:spcAft>
                <a:spcPts val="0"/>
              </a:spcAft>
              <a:buClr>
                <a:schemeClr val="dk2"/>
              </a:buClr>
              <a:buSzPts val="1200"/>
              <a:buChar char="●"/>
              <a:defRPr sz="1600">
                <a:solidFill>
                  <a:schemeClr val="dk2"/>
                </a:solidFill>
              </a:defRPr>
            </a:lvl7pPr>
            <a:lvl8pPr marL="4876678" lvl="7" indent="-406390" algn="l" rtl="0">
              <a:lnSpc>
                <a:spcPct val="115000"/>
              </a:lnSpc>
              <a:spcBef>
                <a:spcPts val="2133"/>
              </a:spcBef>
              <a:spcAft>
                <a:spcPts val="0"/>
              </a:spcAft>
              <a:buClr>
                <a:schemeClr val="dk2"/>
              </a:buClr>
              <a:buSzPts val="1200"/>
              <a:buChar char="○"/>
              <a:defRPr sz="1600">
                <a:solidFill>
                  <a:schemeClr val="dk2"/>
                </a:solidFill>
              </a:defRPr>
            </a:lvl8pPr>
            <a:lvl9pPr marL="5486263" lvl="8" indent="-406390" algn="l" rtl="0">
              <a:lnSpc>
                <a:spcPct val="115000"/>
              </a:lnSpc>
              <a:spcBef>
                <a:spcPts val="2133"/>
              </a:spcBef>
              <a:spcAft>
                <a:spcPts val="2133"/>
              </a:spcAft>
              <a:buClr>
                <a:schemeClr val="dk2"/>
              </a:buClr>
              <a:buSzPts val="1200"/>
              <a:buChar char="■"/>
              <a:defRPr sz="1600">
                <a:solidFill>
                  <a:schemeClr val="dk2"/>
                </a:solidFill>
              </a:defRPr>
            </a:lvl9pPr>
          </a:lstStyle>
          <a:p>
            <a:endParaRPr/>
          </a:p>
        </p:txBody>
      </p:sp>
      <p:sp>
        <p:nvSpPr>
          <p:cNvPr id="157" name="Google Shape;157;p24"/>
          <p:cNvSpPr txBox="1">
            <a:spLocks noGrp="1"/>
          </p:cNvSpPr>
          <p:nvPr>
            <p:ph type="body" idx="2"/>
          </p:nvPr>
        </p:nvSpPr>
        <p:spPr>
          <a:xfrm>
            <a:off x="3661197" y="1257300"/>
            <a:ext cx="3134400" cy="4166400"/>
          </a:xfrm>
          <a:prstGeom prst="rect">
            <a:avLst/>
          </a:prstGeom>
          <a:noFill/>
        </p:spPr>
        <p:txBody>
          <a:bodyPr spcFirstLastPara="1" wrap="square" lIns="91425" tIns="91425" rIns="91425" bIns="91425" anchor="t" anchorCtr="0">
            <a:noAutofit/>
          </a:bodyPr>
          <a:lstStyle>
            <a:lvl1pPr marL="609585" lvl="0" indent="-423323" algn="l" rtl="0">
              <a:lnSpc>
                <a:spcPct val="115000"/>
              </a:lnSpc>
              <a:spcBef>
                <a:spcPts val="0"/>
              </a:spcBef>
              <a:spcAft>
                <a:spcPts val="0"/>
              </a:spcAft>
              <a:buClr>
                <a:schemeClr val="dk2"/>
              </a:buClr>
              <a:buSzPts val="1400"/>
              <a:buChar char="●"/>
              <a:defRPr sz="1867">
                <a:solidFill>
                  <a:schemeClr val="dk2"/>
                </a:solidFill>
              </a:defRPr>
            </a:lvl1pPr>
            <a:lvl2pPr marL="1219170" lvl="1" indent="-406390" algn="l" rtl="0">
              <a:lnSpc>
                <a:spcPct val="115000"/>
              </a:lnSpc>
              <a:spcBef>
                <a:spcPts val="2133"/>
              </a:spcBef>
              <a:spcAft>
                <a:spcPts val="0"/>
              </a:spcAft>
              <a:buClr>
                <a:schemeClr val="dk2"/>
              </a:buClr>
              <a:buSzPts val="1200"/>
              <a:buChar char="○"/>
              <a:defRPr sz="1600">
                <a:solidFill>
                  <a:schemeClr val="dk2"/>
                </a:solidFill>
              </a:defRPr>
            </a:lvl2pPr>
            <a:lvl3pPr marL="1828754" lvl="2" indent="-406390" algn="l" rtl="0">
              <a:lnSpc>
                <a:spcPct val="115000"/>
              </a:lnSpc>
              <a:spcBef>
                <a:spcPts val="2133"/>
              </a:spcBef>
              <a:spcAft>
                <a:spcPts val="0"/>
              </a:spcAft>
              <a:buClr>
                <a:schemeClr val="dk2"/>
              </a:buClr>
              <a:buSzPts val="1200"/>
              <a:buChar char="■"/>
              <a:defRPr sz="1600">
                <a:solidFill>
                  <a:schemeClr val="dk2"/>
                </a:solidFill>
              </a:defRPr>
            </a:lvl3pPr>
            <a:lvl4pPr marL="2438339" lvl="3" indent="-406390" algn="l" rtl="0">
              <a:lnSpc>
                <a:spcPct val="115000"/>
              </a:lnSpc>
              <a:spcBef>
                <a:spcPts val="2133"/>
              </a:spcBef>
              <a:spcAft>
                <a:spcPts val="0"/>
              </a:spcAft>
              <a:buClr>
                <a:schemeClr val="dk2"/>
              </a:buClr>
              <a:buSzPts val="1200"/>
              <a:buChar char="●"/>
              <a:defRPr sz="1600">
                <a:solidFill>
                  <a:schemeClr val="dk2"/>
                </a:solidFill>
              </a:defRPr>
            </a:lvl4pPr>
            <a:lvl5pPr marL="3047924" lvl="4" indent="-406390" algn="l" rtl="0">
              <a:lnSpc>
                <a:spcPct val="115000"/>
              </a:lnSpc>
              <a:spcBef>
                <a:spcPts val="2133"/>
              </a:spcBef>
              <a:spcAft>
                <a:spcPts val="0"/>
              </a:spcAft>
              <a:buClr>
                <a:schemeClr val="dk2"/>
              </a:buClr>
              <a:buSzPts val="1200"/>
              <a:buChar char="○"/>
              <a:defRPr sz="1600">
                <a:solidFill>
                  <a:schemeClr val="dk2"/>
                </a:solidFill>
              </a:defRPr>
            </a:lvl5pPr>
            <a:lvl6pPr marL="3657509" lvl="5" indent="-406390" algn="l" rtl="0">
              <a:lnSpc>
                <a:spcPct val="115000"/>
              </a:lnSpc>
              <a:spcBef>
                <a:spcPts val="2133"/>
              </a:spcBef>
              <a:spcAft>
                <a:spcPts val="0"/>
              </a:spcAft>
              <a:buClr>
                <a:schemeClr val="dk2"/>
              </a:buClr>
              <a:buSzPts val="1200"/>
              <a:buChar char="■"/>
              <a:defRPr sz="1600">
                <a:solidFill>
                  <a:schemeClr val="dk2"/>
                </a:solidFill>
              </a:defRPr>
            </a:lvl6pPr>
            <a:lvl7pPr marL="4267093" lvl="6" indent="-406390" algn="l" rtl="0">
              <a:lnSpc>
                <a:spcPct val="115000"/>
              </a:lnSpc>
              <a:spcBef>
                <a:spcPts val="2133"/>
              </a:spcBef>
              <a:spcAft>
                <a:spcPts val="0"/>
              </a:spcAft>
              <a:buClr>
                <a:schemeClr val="dk2"/>
              </a:buClr>
              <a:buSzPts val="1200"/>
              <a:buChar char="●"/>
              <a:defRPr sz="1600">
                <a:solidFill>
                  <a:schemeClr val="dk2"/>
                </a:solidFill>
              </a:defRPr>
            </a:lvl7pPr>
            <a:lvl8pPr marL="4876678" lvl="7" indent="-406390" algn="l" rtl="0">
              <a:lnSpc>
                <a:spcPct val="115000"/>
              </a:lnSpc>
              <a:spcBef>
                <a:spcPts val="2133"/>
              </a:spcBef>
              <a:spcAft>
                <a:spcPts val="0"/>
              </a:spcAft>
              <a:buClr>
                <a:schemeClr val="dk2"/>
              </a:buClr>
              <a:buSzPts val="1200"/>
              <a:buChar char="○"/>
              <a:defRPr sz="1600">
                <a:solidFill>
                  <a:schemeClr val="dk2"/>
                </a:solidFill>
              </a:defRPr>
            </a:lvl8pPr>
            <a:lvl9pPr marL="5486263" lvl="8" indent="-406390" algn="l" rtl="0">
              <a:lnSpc>
                <a:spcPct val="115000"/>
              </a:lnSpc>
              <a:spcBef>
                <a:spcPts val="2133"/>
              </a:spcBef>
              <a:spcAft>
                <a:spcPts val="2133"/>
              </a:spcAft>
              <a:buClr>
                <a:schemeClr val="dk2"/>
              </a:buClr>
              <a:buSzPts val="1200"/>
              <a:buChar char="■"/>
              <a:defRPr sz="1600">
                <a:solidFill>
                  <a:schemeClr val="dk2"/>
                </a:solidFill>
              </a:defRPr>
            </a:lvl9pPr>
          </a:lstStyle>
          <a:p>
            <a:endParaRPr/>
          </a:p>
        </p:txBody>
      </p:sp>
      <p:sp>
        <p:nvSpPr>
          <p:cNvPr id="158" name="Google Shape;158;p24"/>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333">
                <a:solidFill>
                  <a:schemeClr val="dk2"/>
                </a:solidFill>
              </a:defRPr>
            </a:lvl1pPr>
            <a:lvl2pPr lvl="1" algn="r" rtl="0">
              <a:lnSpc>
                <a:spcPct val="100000"/>
              </a:lnSpc>
              <a:spcAft>
                <a:spcPts val="0"/>
              </a:spcAft>
              <a:buNone/>
              <a:defRPr sz="1333">
                <a:solidFill>
                  <a:schemeClr val="dk2"/>
                </a:solidFill>
              </a:defRPr>
            </a:lvl2pPr>
            <a:lvl3pPr lvl="2" algn="r" rtl="0">
              <a:lnSpc>
                <a:spcPct val="100000"/>
              </a:lnSpc>
              <a:spcAft>
                <a:spcPts val="0"/>
              </a:spcAft>
              <a:buNone/>
              <a:defRPr sz="1333">
                <a:solidFill>
                  <a:schemeClr val="dk2"/>
                </a:solidFill>
              </a:defRPr>
            </a:lvl3pPr>
            <a:lvl4pPr lvl="3" algn="r" rtl="0">
              <a:lnSpc>
                <a:spcPct val="100000"/>
              </a:lnSpc>
              <a:spcAft>
                <a:spcPts val="0"/>
              </a:spcAft>
              <a:buNone/>
              <a:defRPr sz="1333">
                <a:solidFill>
                  <a:schemeClr val="dk2"/>
                </a:solidFill>
              </a:defRPr>
            </a:lvl4pPr>
            <a:lvl5pPr lvl="4" algn="r" rtl="0">
              <a:lnSpc>
                <a:spcPct val="100000"/>
              </a:lnSpc>
              <a:spcAft>
                <a:spcPts val="0"/>
              </a:spcAft>
              <a:buNone/>
              <a:defRPr sz="1333">
                <a:solidFill>
                  <a:schemeClr val="dk2"/>
                </a:solidFill>
              </a:defRPr>
            </a:lvl5pPr>
            <a:lvl6pPr lvl="5" algn="r" rtl="0">
              <a:lnSpc>
                <a:spcPct val="100000"/>
              </a:lnSpc>
              <a:spcAft>
                <a:spcPts val="0"/>
              </a:spcAft>
              <a:buNone/>
              <a:defRPr sz="1333">
                <a:solidFill>
                  <a:schemeClr val="dk2"/>
                </a:solidFill>
              </a:defRPr>
            </a:lvl6pPr>
            <a:lvl7pPr lvl="6" algn="r" rtl="0">
              <a:lnSpc>
                <a:spcPct val="100000"/>
              </a:lnSpc>
              <a:spcAft>
                <a:spcPts val="0"/>
              </a:spcAft>
              <a:buNone/>
              <a:defRPr sz="1333">
                <a:solidFill>
                  <a:schemeClr val="dk2"/>
                </a:solidFill>
              </a:defRPr>
            </a:lvl7pPr>
            <a:lvl8pPr lvl="7" algn="r" rtl="0">
              <a:lnSpc>
                <a:spcPct val="100000"/>
              </a:lnSpc>
              <a:spcAft>
                <a:spcPts val="0"/>
              </a:spcAft>
              <a:buNone/>
              <a:defRPr sz="1333">
                <a:solidFill>
                  <a:schemeClr val="dk2"/>
                </a:solidFill>
              </a:defRPr>
            </a:lvl8pPr>
            <a:lvl9pPr lvl="8" algn="r" rtl="0">
              <a:lnSpc>
                <a:spcPct val="100000"/>
              </a:lnSpc>
              <a:spcAft>
                <a:spcPts val="0"/>
              </a:spcAft>
              <a:buNone/>
              <a:defRPr sz="1333">
                <a:solidFill>
                  <a:schemeClr val="dk2"/>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3793447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ustom layout 6">
  <p:cSld name="Custom layout 6">
    <p:bg>
      <p:bgPr>
        <a:solidFill>
          <a:srgbClr val="FFFFFF"/>
        </a:solidFill>
        <a:effectLst/>
      </p:bgPr>
    </p:bg>
    <p:spTree>
      <p:nvGrpSpPr>
        <p:cNvPr id="1" name="Shape 159"/>
        <p:cNvGrpSpPr/>
        <p:nvPr/>
      </p:nvGrpSpPr>
      <p:grpSpPr>
        <a:xfrm>
          <a:off x="0" y="0"/>
          <a:ext cx="0" cy="0"/>
          <a:chOff x="0" y="0"/>
          <a:chExt cx="0" cy="0"/>
        </a:xfrm>
      </p:grpSpPr>
      <p:sp>
        <p:nvSpPr>
          <p:cNvPr id="160" name="Google Shape;160;p25"/>
          <p:cNvSpPr/>
          <p:nvPr/>
        </p:nvSpPr>
        <p:spPr>
          <a:xfrm>
            <a:off x="0" y="0"/>
            <a:ext cx="12192000" cy="68580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 name="Google Shape;161;p25"/>
          <p:cNvSpPr txBox="1">
            <a:spLocks noGrp="1"/>
          </p:cNvSpPr>
          <p:nvPr>
            <p:ph type="body" idx="1"/>
          </p:nvPr>
        </p:nvSpPr>
        <p:spPr>
          <a:xfrm>
            <a:off x="423233" y="1233200"/>
            <a:ext cx="6372400" cy="4190400"/>
          </a:xfrm>
          <a:prstGeom prst="rect">
            <a:avLst/>
          </a:prstGeom>
          <a:noFill/>
        </p:spPr>
        <p:txBody>
          <a:bodyPr spcFirstLastPara="1" wrap="square" lIns="91425" tIns="91425" rIns="91425" bIns="91425" anchor="t" anchorCtr="0">
            <a:noAutofit/>
          </a:bodyPr>
          <a:lstStyle>
            <a:lvl1pPr marL="609585" lvl="0" indent="-440256" algn="l">
              <a:lnSpc>
                <a:spcPct val="115000"/>
              </a:lnSpc>
              <a:spcBef>
                <a:spcPts val="0"/>
              </a:spcBef>
              <a:spcAft>
                <a:spcPts val="0"/>
              </a:spcAft>
              <a:buClr>
                <a:schemeClr val="dk2"/>
              </a:buClr>
              <a:buSzPts val="1600"/>
              <a:buChar char="●"/>
              <a:defRPr sz="2133">
                <a:solidFill>
                  <a:schemeClr val="dk2"/>
                </a:solidFill>
              </a:defRPr>
            </a:lvl1pPr>
            <a:lvl2pPr marL="1219170" lvl="1" indent="-423323" algn="l">
              <a:lnSpc>
                <a:spcPct val="115000"/>
              </a:lnSpc>
              <a:spcBef>
                <a:spcPts val="2133"/>
              </a:spcBef>
              <a:spcAft>
                <a:spcPts val="0"/>
              </a:spcAft>
              <a:buClr>
                <a:schemeClr val="dk2"/>
              </a:buClr>
              <a:buSzPts val="1400"/>
              <a:buChar char="○"/>
              <a:defRPr sz="1867">
                <a:solidFill>
                  <a:schemeClr val="dk2"/>
                </a:solidFill>
              </a:defRPr>
            </a:lvl2pPr>
            <a:lvl3pPr marL="1828754" lvl="2" indent="-423323" algn="l">
              <a:lnSpc>
                <a:spcPct val="115000"/>
              </a:lnSpc>
              <a:spcBef>
                <a:spcPts val="2133"/>
              </a:spcBef>
              <a:spcAft>
                <a:spcPts val="0"/>
              </a:spcAft>
              <a:buClr>
                <a:schemeClr val="dk2"/>
              </a:buClr>
              <a:buSzPts val="1400"/>
              <a:buChar char="■"/>
              <a:defRPr sz="1867">
                <a:solidFill>
                  <a:schemeClr val="dk2"/>
                </a:solidFill>
              </a:defRPr>
            </a:lvl3pPr>
            <a:lvl4pPr marL="2438339" lvl="3" indent="-423323" algn="l">
              <a:lnSpc>
                <a:spcPct val="115000"/>
              </a:lnSpc>
              <a:spcBef>
                <a:spcPts val="2133"/>
              </a:spcBef>
              <a:spcAft>
                <a:spcPts val="0"/>
              </a:spcAft>
              <a:buClr>
                <a:schemeClr val="dk2"/>
              </a:buClr>
              <a:buSzPts val="1400"/>
              <a:buChar char="●"/>
              <a:defRPr sz="1867">
                <a:solidFill>
                  <a:schemeClr val="dk2"/>
                </a:solidFill>
              </a:defRPr>
            </a:lvl4pPr>
            <a:lvl5pPr marL="3047924" lvl="4" indent="-423323" algn="l">
              <a:lnSpc>
                <a:spcPct val="115000"/>
              </a:lnSpc>
              <a:spcBef>
                <a:spcPts val="2133"/>
              </a:spcBef>
              <a:spcAft>
                <a:spcPts val="0"/>
              </a:spcAft>
              <a:buClr>
                <a:schemeClr val="dk2"/>
              </a:buClr>
              <a:buSzPts val="1400"/>
              <a:buChar char="○"/>
              <a:defRPr sz="1867">
                <a:solidFill>
                  <a:schemeClr val="dk2"/>
                </a:solidFill>
              </a:defRPr>
            </a:lvl5pPr>
            <a:lvl6pPr marL="3657509" lvl="5" indent="-423323" algn="l">
              <a:lnSpc>
                <a:spcPct val="115000"/>
              </a:lnSpc>
              <a:spcBef>
                <a:spcPts val="2133"/>
              </a:spcBef>
              <a:spcAft>
                <a:spcPts val="0"/>
              </a:spcAft>
              <a:buClr>
                <a:schemeClr val="dk2"/>
              </a:buClr>
              <a:buSzPts val="1400"/>
              <a:buChar char="■"/>
              <a:defRPr sz="1867">
                <a:solidFill>
                  <a:schemeClr val="dk2"/>
                </a:solidFill>
              </a:defRPr>
            </a:lvl6pPr>
            <a:lvl7pPr marL="4267093" lvl="6" indent="-423323" algn="l">
              <a:lnSpc>
                <a:spcPct val="115000"/>
              </a:lnSpc>
              <a:spcBef>
                <a:spcPts val="2133"/>
              </a:spcBef>
              <a:spcAft>
                <a:spcPts val="0"/>
              </a:spcAft>
              <a:buClr>
                <a:schemeClr val="dk2"/>
              </a:buClr>
              <a:buSzPts val="1400"/>
              <a:buChar char="●"/>
              <a:defRPr sz="1867">
                <a:solidFill>
                  <a:schemeClr val="dk2"/>
                </a:solidFill>
              </a:defRPr>
            </a:lvl7pPr>
            <a:lvl8pPr marL="4876678" lvl="7" indent="-423323" algn="l">
              <a:lnSpc>
                <a:spcPct val="115000"/>
              </a:lnSpc>
              <a:spcBef>
                <a:spcPts val="2133"/>
              </a:spcBef>
              <a:spcAft>
                <a:spcPts val="0"/>
              </a:spcAft>
              <a:buClr>
                <a:schemeClr val="dk2"/>
              </a:buClr>
              <a:buSzPts val="1400"/>
              <a:buChar char="○"/>
              <a:defRPr sz="1867">
                <a:solidFill>
                  <a:schemeClr val="dk2"/>
                </a:solidFill>
              </a:defRPr>
            </a:lvl8pPr>
            <a:lvl9pPr marL="5486263" lvl="8" indent="-423323" algn="l">
              <a:lnSpc>
                <a:spcPct val="115000"/>
              </a:lnSpc>
              <a:spcBef>
                <a:spcPts val="2133"/>
              </a:spcBef>
              <a:spcAft>
                <a:spcPts val="2133"/>
              </a:spcAft>
              <a:buClr>
                <a:schemeClr val="dk2"/>
              </a:buClr>
              <a:buSzPts val="1400"/>
              <a:buChar char="■"/>
              <a:defRPr sz="1867">
                <a:solidFill>
                  <a:schemeClr val="dk2"/>
                </a:solidFill>
              </a:defRPr>
            </a:lvl9pPr>
          </a:lstStyle>
          <a:p>
            <a:endParaRPr/>
          </a:p>
        </p:txBody>
      </p:sp>
      <p:sp>
        <p:nvSpPr>
          <p:cNvPr id="162" name="Google Shape;162;p25"/>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333">
                <a:solidFill>
                  <a:schemeClr val="dk2"/>
                </a:solidFill>
              </a:defRPr>
            </a:lvl1pPr>
            <a:lvl2pPr lvl="1" algn="r">
              <a:lnSpc>
                <a:spcPct val="100000"/>
              </a:lnSpc>
              <a:spcAft>
                <a:spcPts val="0"/>
              </a:spcAft>
              <a:buNone/>
              <a:defRPr sz="1333">
                <a:solidFill>
                  <a:schemeClr val="dk2"/>
                </a:solidFill>
              </a:defRPr>
            </a:lvl2pPr>
            <a:lvl3pPr lvl="2" algn="r">
              <a:lnSpc>
                <a:spcPct val="100000"/>
              </a:lnSpc>
              <a:spcAft>
                <a:spcPts val="0"/>
              </a:spcAft>
              <a:buNone/>
              <a:defRPr sz="1333">
                <a:solidFill>
                  <a:schemeClr val="dk2"/>
                </a:solidFill>
              </a:defRPr>
            </a:lvl3pPr>
            <a:lvl4pPr lvl="3" algn="r">
              <a:lnSpc>
                <a:spcPct val="100000"/>
              </a:lnSpc>
              <a:spcAft>
                <a:spcPts val="0"/>
              </a:spcAft>
              <a:buNone/>
              <a:defRPr sz="1333">
                <a:solidFill>
                  <a:schemeClr val="dk2"/>
                </a:solidFill>
              </a:defRPr>
            </a:lvl4pPr>
            <a:lvl5pPr lvl="4" algn="r">
              <a:lnSpc>
                <a:spcPct val="100000"/>
              </a:lnSpc>
              <a:spcAft>
                <a:spcPts val="0"/>
              </a:spcAft>
              <a:buNone/>
              <a:defRPr sz="1333">
                <a:solidFill>
                  <a:schemeClr val="dk2"/>
                </a:solidFill>
              </a:defRPr>
            </a:lvl5pPr>
            <a:lvl6pPr lvl="5" algn="r">
              <a:lnSpc>
                <a:spcPct val="100000"/>
              </a:lnSpc>
              <a:spcAft>
                <a:spcPts val="0"/>
              </a:spcAft>
              <a:buNone/>
              <a:defRPr sz="1333">
                <a:solidFill>
                  <a:schemeClr val="dk2"/>
                </a:solidFill>
              </a:defRPr>
            </a:lvl6pPr>
            <a:lvl7pPr lvl="6" algn="r">
              <a:lnSpc>
                <a:spcPct val="100000"/>
              </a:lnSpc>
              <a:spcAft>
                <a:spcPts val="0"/>
              </a:spcAft>
              <a:buNone/>
              <a:defRPr sz="1333">
                <a:solidFill>
                  <a:schemeClr val="dk2"/>
                </a:solidFill>
              </a:defRPr>
            </a:lvl7pPr>
            <a:lvl8pPr lvl="7" algn="r">
              <a:lnSpc>
                <a:spcPct val="100000"/>
              </a:lnSpc>
              <a:spcAft>
                <a:spcPts val="0"/>
              </a:spcAft>
              <a:buNone/>
              <a:defRPr sz="1333">
                <a:solidFill>
                  <a:schemeClr val="dk2"/>
                </a:solidFill>
              </a:defRPr>
            </a:lvl8pPr>
            <a:lvl9pPr lvl="8" algn="r">
              <a:lnSpc>
                <a:spcPct val="100000"/>
              </a:lnSpc>
              <a:spcAft>
                <a:spcPts val="0"/>
              </a:spcAft>
              <a:buNone/>
              <a:defRPr sz="1333">
                <a:solidFill>
                  <a:schemeClr val="dk2"/>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93588115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ustom layout 3">
  <p:cSld name="Custom layout 3">
    <p:bg>
      <p:bgPr>
        <a:solidFill>
          <a:srgbClr val="FFFFFF"/>
        </a:solidFill>
        <a:effectLst/>
      </p:bgPr>
    </p:bg>
    <p:spTree>
      <p:nvGrpSpPr>
        <p:cNvPr id="1" name="Shape 163"/>
        <p:cNvGrpSpPr/>
        <p:nvPr/>
      </p:nvGrpSpPr>
      <p:grpSpPr>
        <a:xfrm>
          <a:off x="0" y="0"/>
          <a:ext cx="0" cy="0"/>
          <a:chOff x="0" y="0"/>
          <a:chExt cx="0" cy="0"/>
        </a:xfrm>
      </p:grpSpPr>
      <p:sp>
        <p:nvSpPr>
          <p:cNvPr id="164" name="Google Shape;164;p26"/>
          <p:cNvSpPr/>
          <p:nvPr/>
        </p:nvSpPr>
        <p:spPr>
          <a:xfrm>
            <a:off x="0" y="0"/>
            <a:ext cx="12192000" cy="6858000"/>
          </a:xfrm>
          <a:prstGeom prst="rect">
            <a:avLst/>
          </a:prstGeom>
          <a:solidFill>
            <a:srgbClr val="E4EEE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5" name="Google Shape;165;p26"/>
          <p:cNvSpPr/>
          <p:nvPr/>
        </p:nvSpPr>
        <p:spPr>
          <a:xfrm>
            <a:off x="898400" y="719000"/>
            <a:ext cx="10395200" cy="5420000"/>
          </a:xfrm>
          <a:prstGeom prst="rect">
            <a:avLst/>
          </a:prstGeom>
          <a:solidFill>
            <a:srgbClr val="FFFFFF"/>
          </a:solidFill>
          <a:ln w="114300" cap="flat" cmpd="thinThick">
            <a:solidFill>
              <a:srgbClr val="FFFFFF"/>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6" name="Google Shape;166;p26"/>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333">
                <a:solidFill>
                  <a:srgbClr val="FFFFFF"/>
                </a:solidFill>
              </a:defRPr>
            </a:lvl1pPr>
            <a:lvl2pPr lvl="1" algn="r">
              <a:lnSpc>
                <a:spcPct val="100000"/>
              </a:lnSpc>
              <a:spcAft>
                <a:spcPts val="0"/>
              </a:spcAft>
              <a:buNone/>
              <a:defRPr sz="1333">
                <a:solidFill>
                  <a:srgbClr val="FFFFFF"/>
                </a:solidFill>
              </a:defRPr>
            </a:lvl2pPr>
            <a:lvl3pPr lvl="2" algn="r">
              <a:lnSpc>
                <a:spcPct val="100000"/>
              </a:lnSpc>
              <a:spcAft>
                <a:spcPts val="0"/>
              </a:spcAft>
              <a:buNone/>
              <a:defRPr sz="1333">
                <a:solidFill>
                  <a:srgbClr val="FFFFFF"/>
                </a:solidFill>
              </a:defRPr>
            </a:lvl3pPr>
            <a:lvl4pPr lvl="3" algn="r">
              <a:lnSpc>
                <a:spcPct val="100000"/>
              </a:lnSpc>
              <a:spcAft>
                <a:spcPts val="0"/>
              </a:spcAft>
              <a:buNone/>
              <a:defRPr sz="1333">
                <a:solidFill>
                  <a:srgbClr val="FFFFFF"/>
                </a:solidFill>
              </a:defRPr>
            </a:lvl4pPr>
            <a:lvl5pPr lvl="4" algn="r">
              <a:lnSpc>
                <a:spcPct val="100000"/>
              </a:lnSpc>
              <a:spcAft>
                <a:spcPts val="0"/>
              </a:spcAft>
              <a:buNone/>
              <a:defRPr sz="1333">
                <a:solidFill>
                  <a:srgbClr val="FFFFFF"/>
                </a:solidFill>
              </a:defRPr>
            </a:lvl5pPr>
            <a:lvl6pPr lvl="5" algn="r">
              <a:lnSpc>
                <a:spcPct val="100000"/>
              </a:lnSpc>
              <a:spcAft>
                <a:spcPts val="0"/>
              </a:spcAft>
              <a:buNone/>
              <a:defRPr sz="1333">
                <a:solidFill>
                  <a:srgbClr val="FFFFFF"/>
                </a:solidFill>
              </a:defRPr>
            </a:lvl6pPr>
            <a:lvl7pPr lvl="6" algn="r">
              <a:lnSpc>
                <a:spcPct val="100000"/>
              </a:lnSpc>
              <a:spcAft>
                <a:spcPts val="0"/>
              </a:spcAft>
              <a:buNone/>
              <a:defRPr sz="1333">
                <a:solidFill>
                  <a:srgbClr val="FFFFFF"/>
                </a:solidFill>
              </a:defRPr>
            </a:lvl7pPr>
            <a:lvl8pPr lvl="7" algn="r">
              <a:lnSpc>
                <a:spcPct val="100000"/>
              </a:lnSpc>
              <a:spcAft>
                <a:spcPts val="0"/>
              </a:spcAft>
              <a:buNone/>
              <a:defRPr sz="1333">
                <a:solidFill>
                  <a:srgbClr val="FFFFFF"/>
                </a:solidFill>
              </a:defRPr>
            </a:lvl8pPr>
            <a:lvl9pPr lvl="8" algn="r">
              <a:lnSpc>
                <a:spcPct val="100000"/>
              </a:lnSpc>
              <a:spcAft>
                <a:spcPts val="0"/>
              </a:spcAft>
              <a:buNone/>
              <a:defRPr sz="1333">
                <a:solidFill>
                  <a:srgbClr val="FFFFFF"/>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3199519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12/2/2020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39181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12/2/2020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781078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12/2/2020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560284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12/2/2020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758960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53616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654231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theme" Target="../theme/theme2.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12/2/2020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83186088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rtl="0">
              <a:buNone/>
              <a:defRPr sz="1333">
                <a:solidFill>
                  <a:schemeClr val="dk2"/>
                </a:solidFill>
              </a:defRPr>
            </a:lvl1pPr>
            <a:lvl2pPr lvl="1" algn="r" rtl="0">
              <a:buNone/>
              <a:defRPr sz="1333">
                <a:solidFill>
                  <a:schemeClr val="dk2"/>
                </a:solidFill>
              </a:defRPr>
            </a:lvl2pPr>
            <a:lvl3pPr lvl="2" algn="r" rtl="0">
              <a:buNone/>
              <a:defRPr sz="1333">
                <a:solidFill>
                  <a:schemeClr val="dk2"/>
                </a:solidFill>
              </a:defRPr>
            </a:lvl3pPr>
            <a:lvl4pPr lvl="3" algn="r" rtl="0">
              <a:buNone/>
              <a:defRPr sz="1333">
                <a:solidFill>
                  <a:schemeClr val="dk2"/>
                </a:solidFill>
              </a:defRPr>
            </a:lvl4pPr>
            <a:lvl5pPr lvl="4" algn="r" rtl="0">
              <a:buNone/>
              <a:defRPr sz="1333">
                <a:solidFill>
                  <a:schemeClr val="dk2"/>
                </a:solidFill>
              </a:defRPr>
            </a:lvl5pPr>
            <a:lvl6pPr lvl="5" algn="r" rtl="0">
              <a:buNone/>
              <a:defRPr sz="1333">
                <a:solidFill>
                  <a:schemeClr val="dk2"/>
                </a:solidFill>
              </a:defRPr>
            </a:lvl6pPr>
            <a:lvl7pPr lvl="6" algn="r" rtl="0">
              <a:buNone/>
              <a:defRPr sz="1333">
                <a:solidFill>
                  <a:schemeClr val="dk2"/>
                </a:solidFill>
              </a:defRPr>
            </a:lvl7pPr>
            <a:lvl8pPr lvl="7" algn="r" rtl="0">
              <a:buNone/>
              <a:defRPr sz="1333">
                <a:solidFill>
                  <a:schemeClr val="dk2"/>
                </a:solidFill>
              </a:defRPr>
            </a:lvl8pPr>
            <a:lvl9pPr lvl="8" algn="r" rtl="0">
              <a:buNone/>
              <a:defRPr sz="1333">
                <a:solidFill>
                  <a:schemeClr val="dk2"/>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093014356"/>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53C9311-0957-47FD-B927-4096A30329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5343786"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D75EF1B-5C43-4255-B91F-5AC747D60C62}"/>
              </a:ext>
            </a:extLst>
          </p:cNvPr>
          <p:cNvSpPr txBox="1"/>
          <p:nvPr/>
        </p:nvSpPr>
        <p:spPr>
          <a:xfrm>
            <a:off x="5647888" y="134742"/>
            <a:ext cx="6094602" cy="7602081"/>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1600"/>
              </a:spcAft>
              <a:buClrTx/>
              <a:buSzTx/>
              <a:buFontTx/>
              <a:buNone/>
              <a:tabLst/>
              <a:defRPr/>
            </a:pPr>
            <a:r>
              <a:rPr lang="en-IN" sz="4000" dirty="0">
                <a:solidFill>
                  <a:prstClr val="white"/>
                </a:solidFill>
                <a:latin typeface="Arial" panose="020B0604020202020204" pitchFamily="34" charset="0"/>
              </a:rPr>
              <a:t>Clustering of various </a:t>
            </a:r>
            <a:r>
              <a:rPr kumimoji="0" lang="en-IN" sz="4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applications </a:t>
            </a:r>
          </a:p>
          <a:p>
            <a:pPr marL="0" marR="0" lvl="0" indent="0" algn="ctr" defTabSz="457200" rtl="0" eaLnBrk="1" fontAlgn="auto" latinLnBrk="0" hangingPunct="1">
              <a:lnSpc>
                <a:spcPct val="100000"/>
              </a:lnSpc>
              <a:spcBef>
                <a:spcPts val="0"/>
              </a:spcBef>
              <a:spcAft>
                <a:spcPts val="1600"/>
              </a:spcAft>
              <a:buClrTx/>
              <a:buSzTx/>
              <a:buFontTx/>
              <a:buNone/>
              <a:tabLst/>
              <a:defRPr/>
            </a:pPr>
            <a:r>
              <a:rPr kumimoji="0" lang="en-IN" sz="40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 Present  In  google    	Playstore.      </a:t>
            </a:r>
            <a:r>
              <a:rPr kumimoji="0" lang="en-IN"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t>     </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            </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       				   SUBMITTED BY – </a:t>
            </a:r>
            <a:r>
              <a:rPr kumimoji="0" lang="en-IN"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Akshat Saxena</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                                                              </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			          </a:t>
            </a:r>
            <a:r>
              <a:rPr kumimoji="0" lang="en-IN"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SUBMITTED TO -</a:t>
            </a:r>
            <a:r>
              <a:rPr kumimoji="0" lang="en-IN"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  Mr. </a:t>
            </a:r>
            <a:r>
              <a:rPr lang="en-IN" dirty="0">
                <a:solidFill>
                  <a:prstClr val="white"/>
                </a:solidFill>
                <a:latin typeface="Arial" panose="020B0604020202020204" pitchFamily="34" charset="0"/>
                <a:cs typeface="Arial" panose="020B0604020202020204" pitchFamily="34" charset="0"/>
              </a:rPr>
              <a:t>Gopal Gupta</a:t>
            </a:r>
            <a:endParaRPr kumimoji="0" lang="en-IN"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	 </a:t>
            </a:r>
            <a:b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b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7584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BECB2-DAFE-4EB8-9C3D-65758D35FFC4}"/>
              </a:ext>
            </a:extLst>
          </p:cNvPr>
          <p:cNvSpPr>
            <a:spLocks noGrp="1"/>
          </p:cNvSpPr>
          <p:nvPr>
            <p:ph type="title"/>
          </p:nvPr>
        </p:nvSpPr>
        <p:spPr>
          <a:xfrm>
            <a:off x="1229576" y="365125"/>
            <a:ext cx="10124223" cy="1325563"/>
          </a:xfrm>
        </p:spPr>
        <p:txBody>
          <a:bodyPr/>
          <a:lstStyle/>
          <a:p>
            <a:r>
              <a:rPr lang="en-IN" dirty="0"/>
              <a:t>Dealing with Null values</a:t>
            </a:r>
          </a:p>
        </p:txBody>
      </p:sp>
      <p:pic>
        <p:nvPicPr>
          <p:cNvPr id="5" name="Content Placeholder 4">
            <a:extLst>
              <a:ext uri="{FF2B5EF4-FFF2-40B4-BE49-F238E27FC236}">
                <a16:creationId xmlns:a16="http://schemas.microsoft.com/office/drawing/2014/main" id="{9C6A8C8A-DEA4-4268-83F3-587BCD7E977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29577" y="1690688"/>
            <a:ext cx="5848232" cy="4868373"/>
          </a:xfrm>
        </p:spPr>
      </p:pic>
    </p:spTree>
    <p:extLst>
      <p:ext uri="{BB962C8B-B14F-4D97-AF65-F5344CB8AC3E}">
        <p14:creationId xmlns:p14="http://schemas.microsoft.com/office/powerpoint/2010/main" val="355584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A2C51-16F5-4A7B-A55A-76F089027A9E}"/>
              </a:ext>
            </a:extLst>
          </p:cNvPr>
          <p:cNvSpPr>
            <a:spLocks noGrp="1"/>
          </p:cNvSpPr>
          <p:nvPr>
            <p:ph type="title"/>
          </p:nvPr>
        </p:nvSpPr>
        <p:spPr/>
        <p:txBody>
          <a:bodyPr/>
          <a:lstStyle/>
          <a:p>
            <a:r>
              <a:rPr lang="en-IN" dirty="0"/>
              <a:t>Preprocessing and modifying the columns</a:t>
            </a:r>
          </a:p>
        </p:txBody>
      </p:sp>
      <p:pic>
        <p:nvPicPr>
          <p:cNvPr id="5" name="Content Placeholder 4">
            <a:extLst>
              <a:ext uri="{FF2B5EF4-FFF2-40B4-BE49-F238E27FC236}">
                <a16:creationId xmlns:a16="http://schemas.microsoft.com/office/drawing/2014/main" id="{70AC218E-7F2C-4834-A2E3-030C1EEAAF6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18722" y="2010263"/>
            <a:ext cx="7369140" cy="4482611"/>
          </a:xfrm>
        </p:spPr>
      </p:pic>
    </p:spTree>
    <p:extLst>
      <p:ext uri="{BB962C8B-B14F-4D97-AF65-F5344CB8AC3E}">
        <p14:creationId xmlns:p14="http://schemas.microsoft.com/office/powerpoint/2010/main" val="469704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6AE44-D742-4A24-86F6-893ECAE2737D}"/>
              </a:ext>
            </a:extLst>
          </p:cNvPr>
          <p:cNvSpPr>
            <a:spLocks noGrp="1"/>
          </p:cNvSpPr>
          <p:nvPr>
            <p:ph type="title"/>
          </p:nvPr>
        </p:nvSpPr>
        <p:spPr/>
        <p:txBody>
          <a:bodyPr/>
          <a:lstStyle/>
          <a:p>
            <a:r>
              <a:rPr lang="en-IN" dirty="0"/>
              <a:t>Modifying the install column:</a:t>
            </a:r>
          </a:p>
        </p:txBody>
      </p:sp>
      <p:pic>
        <p:nvPicPr>
          <p:cNvPr id="5" name="Content Placeholder 4">
            <a:extLst>
              <a:ext uri="{FF2B5EF4-FFF2-40B4-BE49-F238E27FC236}">
                <a16:creationId xmlns:a16="http://schemas.microsoft.com/office/drawing/2014/main" id="{DD4AA8A3-11DC-4B40-8DCC-627093DB82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9605" y="1799247"/>
            <a:ext cx="5456026" cy="4619137"/>
          </a:xfrm>
        </p:spPr>
      </p:pic>
    </p:spTree>
    <p:extLst>
      <p:ext uri="{BB962C8B-B14F-4D97-AF65-F5344CB8AC3E}">
        <p14:creationId xmlns:p14="http://schemas.microsoft.com/office/powerpoint/2010/main" val="3073889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0F559-1F60-438F-A74A-453F1AFADCD8}"/>
              </a:ext>
            </a:extLst>
          </p:cNvPr>
          <p:cNvSpPr>
            <a:spLocks noGrp="1"/>
          </p:cNvSpPr>
          <p:nvPr>
            <p:ph type="title"/>
          </p:nvPr>
        </p:nvSpPr>
        <p:spPr/>
        <p:txBody>
          <a:bodyPr/>
          <a:lstStyle/>
          <a:p>
            <a:r>
              <a:rPr lang="en-IN" dirty="0"/>
              <a:t>Changing data type of columns:</a:t>
            </a:r>
          </a:p>
        </p:txBody>
      </p:sp>
      <p:pic>
        <p:nvPicPr>
          <p:cNvPr id="5" name="Content Placeholder 4">
            <a:extLst>
              <a:ext uri="{FF2B5EF4-FFF2-40B4-BE49-F238E27FC236}">
                <a16:creationId xmlns:a16="http://schemas.microsoft.com/office/drawing/2014/main" id="{747751D3-4F20-46DF-9E14-1A630DCFC0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0526" y="1931133"/>
            <a:ext cx="6082111" cy="4561742"/>
          </a:xfrm>
        </p:spPr>
      </p:pic>
    </p:spTree>
    <p:extLst>
      <p:ext uri="{BB962C8B-B14F-4D97-AF65-F5344CB8AC3E}">
        <p14:creationId xmlns:p14="http://schemas.microsoft.com/office/powerpoint/2010/main" val="1919939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7426A-2BC7-4426-B9AF-CE6FCDD5CC4D}"/>
              </a:ext>
            </a:extLst>
          </p:cNvPr>
          <p:cNvSpPr>
            <a:spLocks noGrp="1"/>
          </p:cNvSpPr>
          <p:nvPr>
            <p:ph type="title"/>
          </p:nvPr>
        </p:nvSpPr>
        <p:spPr/>
        <p:txBody>
          <a:bodyPr/>
          <a:lstStyle/>
          <a:p>
            <a:r>
              <a:rPr lang="en-IN" dirty="0"/>
              <a:t>Checking correlation of attributes</a:t>
            </a:r>
          </a:p>
        </p:txBody>
      </p:sp>
      <p:pic>
        <p:nvPicPr>
          <p:cNvPr id="5" name="Content Placeholder 4">
            <a:extLst>
              <a:ext uri="{FF2B5EF4-FFF2-40B4-BE49-F238E27FC236}">
                <a16:creationId xmlns:a16="http://schemas.microsoft.com/office/drawing/2014/main" id="{079AE510-EAEE-4AF5-A76C-53393893A90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0026" y="1767254"/>
            <a:ext cx="7277731" cy="3534849"/>
          </a:xfrm>
        </p:spPr>
      </p:pic>
    </p:spTree>
    <p:extLst>
      <p:ext uri="{BB962C8B-B14F-4D97-AF65-F5344CB8AC3E}">
        <p14:creationId xmlns:p14="http://schemas.microsoft.com/office/powerpoint/2010/main" val="1066888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F2D07-C60E-43D3-B306-48FAE95B592E}"/>
              </a:ext>
            </a:extLst>
          </p:cNvPr>
          <p:cNvSpPr>
            <a:spLocks noGrp="1"/>
          </p:cNvSpPr>
          <p:nvPr>
            <p:ph type="title"/>
          </p:nvPr>
        </p:nvSpPr>
        <p:spPr/>
        <p:txBody>
          <a:bodyPr/>
          <a:lstStyle/>
          <a:p>
            <a:r>
              <a:rPr lang="en-IN" dirty="0"/>
              <a:t>Applying Machine Learning Techniques</a:t>
            </a:r>
          </a:p>
        </p:txBody>
      </p:sp>
      <p:pic>
        <p:nvPicPr>
          <p:cNvPr id="5" name="Content Placeholder 4">
            <a:extLst>
              <a:ext uri="{FF2B5EF4-FFF2-40B4-BE49-F238E27FC236}">
                <a16:creationId xmlns:a16="http://schemas.microsoft.com/office/drawing/2014/main" id="{F345E269-63DA-4176-9022-3317A2C155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06080" y="1887171"/>
            <a:ext cx="4374812" cy="4351338"/>
          </a:xfrm>
        </p:spPr>
      </p:pic>
    </p:spTree>
    <p:extLst>
      <p:ext uri="{BB962C8B-B14F-4D97-AF65-F5344CB8AC3E}">
        <p14:creationId xmlns:p14="http://schemas.microsoft.com/office/powerpoint/2010/main" val="3916861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0FCD9-8FBA-4DB5-BD2F-1EA9D92AEC57}"/>
              </a:ext>
            </a:extLst>
          </p:cNvPr>
          <p:cNvSpPr>
            <a:spLocks noGrp="1"/>
          </p:cNvSpPr>
          <p:nvPr>
            <p:ph type="title"/>
          </p:nvPr>
        </p:nvSpPr>
        <p:spPr/>
        <p:txBody>
          <a:bodyPr/>
          <a:lstStyle/>
          <a:p>
            <a:r>
              <a:rPr lang="en-IN" dirty="0"/>
              <a:t>Elbow Method</a:t>
            </a:r>
          </a:p>
        </p:txBody>
      </p:sp>
      <p:pic>
        <p:nvPicPr>
          <p:cNvPr id="5" name="Content Placeholder 4">
            <a:extLst>
              <a:ext uri="{FF2B5EF4-FFF2-40B4-BE49-F238E27FC236}">
                <a16:creationId xmlns:a16="http://schemas.microsoft.com/office/drawing/2014/main" id="{004EB935-E20A-47CD-987E-880E8EC2B5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48212" y="1690688"/>
            <a:ext cx="5147788" cy="4521444"/>
          </a:xfrm>
        </p:spPr>
      </p:pic>
    </p:spTree>
    <p:extLst>
      <p:ext uri="{BB962C8B-B14F-4D97-AF65-F5344CB8AC3E}">
        <p14:creationId xmlns:p14="http://schemas.microsoft.com/office/powerpoint/2010/main" val="7708753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C124A-37BC-495D-ACFB-036AAA06A62C}"/>
              </a:ext>
            </a:extLst>
          </p:cNvPr>
          <p:cNvSpPr>
            <a:spLocks noGrp="1"/>
          </p:cNvSpPr>
          <p:nvPr>
            <p:ph type="title"/>
          </p:nvPr>
        </p:nvSpPr>
        <p:spPr/>
        <p:txBody>
          <a:bodyPr/>
          <a:lstStyle/>
          <a:p>
            <a:r>
              <a:rPr lang="en-IN" dirty="0"/>
              <a:t>Visualising the cluster</a:t>
            </a:r>
          </a:p>
        </p:txBody>
      </p:sp>
      <p:pic>
        <p:nvPicPr>
          <p:cNvPr id="5" name="Content Placeholder 4">
            <a:extLst>
              <a:ext uri="{FF2B5EF4-FFF2-40B4-BE49-F238E27FC236}">
                <a16:creationId xmlns:a16="http://schemas.microsoft.com/office/drawing/2014/main" id="{1F34A778-E872-4511-B41A-BDC2B98A64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0786" y="1852002"/>
            <a:ext cx="7157951" cy="4351338"/>
          </a:xfrm>
        </p:spPr>
      </p:pic>
    </p:spTree>
    <p:extLst>
      <p:ext uri="{BB962C8B-B14F-4D97-AF65-F5344CB8AC3E}">
        <p14:creationId xmlns:p14="http://schemas.microsoft.com/office/powerpoint/2010/main" val="3648332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B979E-1C0B-42DB-A4C3-43179DF525D2}"/>
              </a:ext>
            </a:extLst>
          </p:cNvPr>
          <p:cNvSpPr>
            <a:spLocks noGrp="1"/>
          </p:cNvSpPr>
          <p:nvPr>
            <p:ph type="title"/>
          </p:nvPr>
        </p:nvSpPr>
        <p:spPr/>
        <p:txBody>
          <a:bodyPr/>
          <a:lstStyle/>
          <a:p>
            <a:r>
              <a:rPr lang="en-IN" dirty="0"/>
              <a:t>Applying hierarchical clustering</a:t>
            </a:r>
          </a:p>
        </p:txBody>
      </p:sp>
      <p:pic>
        <p:nvPicPr>
          <p:cNvPr id="5" name="Content Placeholder 4">
            <a:extLst>
              <a:ext uri="{FF2B5EF4-FFF2-40B4-BE49-F238E27FC236}">
                <a16:creationId xmlns:a16="http://schemas.microsoft.com/office/drawing/2014/main" id="{DBED7F63-A2FC-469E-99D2-1EAB6935EFA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0351" y="2075630"/>
            <a:ext cx="6538527" cy="3429297"/>
          </a:xfrm>
        </p:spPr>
      </p:pic>
    </p:spTree>
    <p:extLst>
      <p:ext uri="{BB962C8B-B14F-4D97-AF65-F5344CB8AC3E}">
        <p14:creationId xmlns:p14="http://schemas.microsoft.com/office/powerpoint/2010/main" val="31272736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93718-F07F-4EA0-A9B9-AB435AEB49DE}"/>
              </a:ext>
            </a:extLst>
          </p:cNvPr>
          <p:cNvSpPr>
            <a:spLocks noGrp="1"/>
          </p:cNvSpPr>
          <p:nvPr>
            <p:ph type="title"/>
          </p:nvPr>
        </p:nvSpPr>
        <p:spPr/>
        <p:txBody>
          <a:bodyPr/>
          <a:lstStyle/>
          <a:p>
            <a:r>
              <a:rPr lang="en-IN" dirty="0"/>
              <a:t>Dendrogram</a:t>
            </a:r>
          </a:p>
        </p:txBody>
      </p:sp>
      <p:pic>
        <p:nvPicPr>
          <p:cNvPr id="5" name="Content Placeholder 4">
            <a:extLst>
              <a:ext uri="{FF2B5EF4-FFF2-40B4-BE49-F238E27FC236}">
                <a16:creationId xmlns:a16="http://schemas.microsoft.com/office/drawing/2014/main" id="{2BC98805-0C36-449F-B249-5F97CEFEBD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79310"/>
            <a:ext cx="5479255" cy="3863675"/>
          </a:xfrm>
        </p:spPr>
      </p:pic>
    </p:spTree>
    <p:extLst>
      <p:ext uri="{BB962C8B-B14F-4D97-AF65-F5344CB8AC3E}">
        <p14:creationId xmlns:p14="http://schemas.microsoft.com/office/powerpoint/2010/main" val="3540602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title"/>
          </p:nvPr>
        </p:nvSpPr>
        <p:spPr>
          <a:xfrm>
            <a:off x="171167" y="882133"/>
            <a:ext cx="5819600" cy="5740400"/>
          </a:xfrm>
          <a:prstGeom prst="rect">
            <a:avLst/>
          </a:prstGeom>
        </p:spPr>
        <p:txBody>
          <a:bodyPr spcFirstLastPara="1" wrap="square" lIns="121900" tIns="121900" rIns="121900" bIns="121900" anchor="t" anchorCtr="0">
            <a:noAutofit/>
          </a:bodyPr>
          <a:lstStyle/>
          <a:p>
            <a:r>
              <a:rPr lang="en-GB" sz="4000" dirty="0"/>
              <a:t>Outline:</a:t>
            </a:r>
            <a:endParaRPr sz="4000" dirty="0"/>
          </a:p>
          <a:p>
            <a:pPr>
              <a:spcBef>
                <a:spcPts val="2133"/>
              </a:spcBef>
            </a:pPr>
            <a:r>
              <a:rPr lang="en-GB" sz="4000" dirty="0"/>
              <a:t>1.Problem Statement</a:t>
            </a:r>
            <a:endParaRPr sz="4000" dirty="0"/>
          </a:p>
          <a:p>
            <a:pPr>
              <a:spcBef>
                <a:spcPts val="2133"/>
              </a:spcBef>
            </a:pPr>
            <a:r>
              <a:rPr lang="en-GB" sz="4000" dirty="0"/>
              <a:t>2.Objective </a:t>
            </a:r>
            <a:endParaRPr sz="4000" dirty="0"/>
          </a:p>
          <a:p>
            <a:pPr>
              <a:spcBef>
                <a:spcPts val="2133"/>
              </a:spcBef>
            </a:pPr>
            <a:r>
              <a:rPr lang="en-GB" sz="4000" dirty="0"/>
              <a:t>3.Motivation</a:t>
            </a:r>
            <a:endParaRPr sz="4000" dirty="0"/>
          </a:p>
          <a:p>
            <a:pPr>
              <a:spcBef>
                <a:spcPts val="2133"/>
              </a:spcBef>
            </a:pPr>
            <a:r>
              <a:rPr lang="en-GB" sz="4000" dirty="0"/>
              <a:t>4.Dataset Description</a:t>
            </a:r>
            <a:endParaRPr sz="4000" dirty="0"/>
          </a:p>
          <a:p>
            <a:pPr>
              <a:spcBef>
                <a:spcPts val="2133"/>
              </a:spcBef>
              <a:buClr>
                <a:schemeClr val="dk1"/>
              </a:buClr>
              <a:buSzPts val="1100"/>
            </a:pPr>
            <a:r>
              <a:rPr lang="en-GB" sz="4000" dirty="0">
                <a:solidFill>
                  <a:srgbClr val="FFFFFF"/>
                </a:solidFill>
              </a:rPr>
              <a:t>5.Preprocessing of Data</a:t>
            </a:r>
            <a:endParaRPr sz="4000" dirty="0"/>
          </a:p>
          <a:p>
            <a:endParaRPr sz="4000" dirty="0"/>
          </a:p>
          <a:p>
            <a:pPr>
              <a:spcBef>
                <a:spcPts val="2133"/>
              </a:spcBef>
            </a:pPr>
            <a:endParaRPr sz="4000" dirty="0"/>
          </a:p>
          <a:p>
            <a:pPr>
              <a:spcBef>
                <a:spcPts val="2133"/>
              </a:spcBef>
              <a:spcAft>
                <a:spcPts val="2133"/>
              </a:spcAft>
            </a:pPr>
            <a:r>
              <a:rPr lang="en-GB" sz="4000" dirty="0"/>
              <a:t>   </a:t>
            </a:r>
            <a:endParaRPr sz="4000" dirty="0"/>
          </a:p>
        </p:txBody>
      </p:sp>
      <p:sp>
        <p:nvSpPr>
          <p:cNvPr id="179" name="Google Shape;179;p28"/>
          <p:cNvSpPr txBox="1"/>
          <p:nvPr/>
        </p:nvSpPr>
        <p:spPr>
          <a:xfrm>
            <a:off x="5648333" y="1685300"/>
            <a:ext cx="6240800" cy="4305200"/>
          </a:xfrm>
          <a:prstGeom prst="rect">
            <a:avLst/>
          </a:prstGeom>
          <a:noFill/>
          <a:ln>
            <a:noFill/>
          </a:ln>
          <a:effectLst>
            <a:outerShdw blurRad="57150" dist="19050" dir="5400000" algn="bl" rotWithShape="0">
              <a:srgbClr val="000000">
                <a:alpha val="50000"/>
              </a:srgbClr>
            </a:outerShdw>
          </a:effectLst>
        </p:spPr>
        <p:txBody>
          <a:bodyPr spcFirstLastPara="1" wrap="square" lIns="121900" tIns="121900" rIns="121900" bIns="121900" anchor="t" anchorCtr="0">
            <a:noAutofit/>
          </a:bodyPr>
          <a:lstStyle/>
          <a:p>
            <a:pPr marL="0" marR="0" lvl="0" indent="0" algn="l" defTabSz="1219170" rtl="0" eaLnBrk="1" fontAlgn="auto" latinLnBrk="0" hangingPunct="1">
              <a:lnSpc>
                <a:spcPct val="100000"/>
              </a:lnSpc>
              <a:spcBef>
                <a:spcPts val="0"/>
              </a:spcBef>
              <a:spcAft>
                <a:spcPts val="0"/>
              </a:spcAft>
              <a:buClr>
                <a:srgbClr val="000000"/>
              </a:buClr>
              <a:buSzPts val="1100"/>
              <a:buFontTx/>
              <a:buNone/>
              <a:tabLst/>
              <a:defRPr/>
            </a:pPr>
            <a:r>
              <a:rPr lang="en-GB" sz="4000" kern="0" dirty="0">
                <a:solidFill>
                  <a:srgbClr val="FFFFFF"/>
                </a:solidFill>
                <a:latin typeface="Arial"/>
                <a:cs typeface="Arial"/>
                <a:sym typeface="Arial"/>
              </a:rPr>
              <a:t>6</a:t>
            </a:r>
            <a:r>
              <a:rPr kumimoji="0" lang="en-GB" sz="4000" b="0" i="0" u="none" strike="noStrike" kern="0" cap="none" spc="0" normalizeH="0" baseline="0" noProof="0" dirty="0">
                <a:ln>
                  <a:noFill/>
                </a:ln>
                <a:solidFill>
                  <a:srgbClr val="FFFFFF"/>
                </a:solidFill>
                <a:effectLst/>
                <a:uLnTx/>
                <a:uFillTx/>
                <a:latin typeface="Arial"/>
                <a:ea typeface="+mn-ea"/>
                <a:cs typeface="Arial"/>
                <a:sym typeface="Arial"/>
              </a:rPr>
              <a:t>.Machine learning Model</a:t>
            </a:r>
            <a:endParaRPr kumimoji="0" sz="4000" b="0" i="0" u="none" strike="noStrike" kern="0" cap="none" spc="0" normalizeH="0" baseline="0" noProof="0" dirty="0">
              <a:ln>
                <a:noFill/>
              </a:ln>
              <a:solidFill>
                <a:srgbClr val="FFFFFF"/>
              </a:solidFill>
              <a:effectLst/>
              <a:uLnTx/>
              <a:uFillTx/>
              <a:latin typeface="Arial"/>
              <a:ea typeface="+mn-ea"/>
              <a:cs typeface="Arial"/>
              <a:sym typeface="Arial"/>
            </a:endParaRPr>
          </a:p>
          <a:p>
            <a:pPr marL="0" marR="0" lvl="0" indent="0" algn="l" defTabSz="1219170" rtl="0" eaLnBrk="1" fontAlgn="auto" latinLnBrk="0" hangingPunct="1">
              <a:lnSpc>
                <a:spcPct val="115000"/>
              </a:lnSpc>
              <a:spcBef>
                <a:spcPts val="0"/>
              </a:spcBef>
              <a:spcAft>
                <a:spcPts val="0"/>
              </a:spcAft>
              <a:buClr>
                <a:srgbClr val="000000"/>
              </a:buClr>
              <a:buSzTx/>
              <a:buFontTx/>
              <a:buNone/>
              <a:tabLst/>
              <a:defRPr/>
            </a:pPr>
            <a:endParaRPr kumimoji="0" sz="4000" b="0" i="0" u="none" strike="noStrike" kern="0" cap="none" spc="0" normalizeH="0" baseline="0" noProof="0" dirty="0">
              <a:ln>
                <a:noFill/>
              </a:ln>
              <a:solidFill>
                <a:srgbClr val="FFFFFF"/>
              </a:solidFill>
              <a:effectLst/>
              <a:uLnTx/>
              <a:uFillTx/>
              <a:latin typeface="Arial"/>
              <a:ea typeface="+mn-ea"/>
              <a:cs typeface="Arial"/>
              <a:sym typeface="Arial"/>
            </a:endParaRPr>
          </a:p>
          <a:p>
            <a:pPr marL="0" marR="0" lvl="0" indent="0" algn="l" defTabSz="1219170" rtl="0" eaLnBrk="1" fontAlgn="auto" latinLnBrk="0" hangingPunct="1">
              <a:lnSpc>
                <a:spcPct val="100000"/>
              </a:lnSpc>
              <a:spcBef>
                <a:spcPts val="0"/>
              </a:spcBef>
              <a:spcAft>
                <a:spcPts val="2133"/>
              </a:spcAft>
              <a:buClr>
                <a:srgbClr val="000000"/>
              </a:buClr>
              <a:buSzPts val="1100"/>
              <a:buFontTx/>
              <a:buNone/>
              <a:tabLst/>
              <a:defRPr/>
            </a:pPr>
            <a:endParaRPr kumimoji="0" sz="4000" b="0" i="0" u="none" strike="noStrike" kern="0" cap="none" spc="0" normalizeH="0" baseline="0" noProof="0" dirty="0">
              <a:ln>
                <a:noFill/>
              </a:ln>
              <a:solidFill>
                <a:srgbClr val="FFFFFF"/>
              </a:solidFill>
              <a:effectLst/>
              <a:uLnTx/>
              <a:uFillTx/>
              <a:latin typeface="Arial"/>
              <a:ea typeface="+mn-ea"/>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55C9A-99A2-4FB9-B03F-FC908C3E912A}"/>
              </a:ext>
            </a:extLst>
          </p:cNvPr>
          <p:cNvSpPr>
            <a:spLocks noGrp="1"/>
          </p:cNvSpPr>
          <p:nvPr>
            <p:ph type="title"/>
          </p:nvPr>
        </p:nvSpPr>
        <p:spPr/>
        <p:txBody>
          <a:bodyPr/>
          <a:lstStyle/>
          <a:p>
            <a:r>
              <a:rPr lang="en-IN" dirty="0"/>
              <a:t>Visualising the clusters</a:t>
            </a:r>
          </a:p>
        </p:txBody>
      </p:sp>
      <p:pic>
        <p:nvPicPr>
          <p:cNvPr id="5" name="Content Placeholder 4">
            <a:extLst>
              <a:ext uri="{FF2B5EF4-FFF2-40B4-BE49-F238E27FC236}">
                <a16:creationId xmlns:a16="http://schemas.microsoft.com/office/drawing/2014/main" id="{701ADAFE-047C-492A-8E81-2023522D0B6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43397" y="1948717"/>
            <a:ext cx="5252603" cy="4351338"/>
          </a:xfrm>
        </p:spPr>
      </p:pic>
    </p:spTree>
    <p:extLst>
      <p:ext uri="{BB962C8B-B14F-4D97-AF65-F5344CB8AC3E}">
        <p14:creationId xmlns:p14="http://schemas.microsoft.com/office/powerpoint/2010/main" val="1031379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1AE3A-AF33-4E7A-9813-4303470082F6}"/>
              </a:ext>
            </a:extLst>
          </p:cNvPr>
          <p:cNvSpPr>
            <a:spLocks noGrp="1"/>
          </p:cNvSpPr>
          <p:nvPr>
            <p:ph type="title"/>
          </p:nvPr>
        </p:nvSpPr>
        <p:spPr/>
        <p:txBody>
          <a:bodyPr/>
          <a:lstStyle/>
          <a:p>
            <a:r>
              <a:rPr lang="en-IN" dirty="0"/>
              <a:t>Some more clustering considering more features</a:t>
            </a:r>
          </a:p>
        </p:txBody>
      </p:sp>
      <p:pic>
        <p:nvPicPr>
          <p:cNvPr id="5" name="Content Placeholder 4">
            <a:extLst>
              <a:ext uri="{FF2B5EF4-FFF2-40B4-BE49-F238E27FC236}">
                <a16:creationId xmlns:a16="http://schemas.microsoft.com/office/drawing/2014/main" id="{4D224A4E-44AE-40CD-AFC7-0F8D046057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922340"/>
            <a:ext cx="6788330" cy="4351338"/>
          </a:xfrm>
        </p:spPr>
      </p:pic>
    </p:spTree>
    <p:extLst>
      <p:ext uri="{BB962C8B-B14F-4D97-AF65-F5344CB8AC3E}">
        <p14:creationId xmlns:p14="http://schemas.microsoft.com/office/powerpoint/2010/main" val="8641826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D553E-C699-496E-801E-11178E7D94BE}"/>
              </a:ext>
            </a:extLst>
          </p:cNvPr>
          <p:cNvSpPr>
            <a:spLocks noGrp="1"/>
          </p:cNvSpPr>
          <p:nvPr>
            <p:ph type="title"/>
          </p:nvPr>
        </p:nvSpPr>
        <p:spPr/>
        <p:txBody>
          <a:bodyPr/>
          <a:lstStyle/>
          <a:p>
            <a:r>
              <a:rPr lang="en-IN" dirty="0"/>
              <a:t>Dendrogram</a:t>
            </a:r>
          </a:p>
        </p:txBody>
      </p:sp>
      <p:pic>
        <p:nvPicPr>
          <p:cNvPr id="5" name="Content Placeholder 4">
            <a:extLst>
              <a:ext uri="{FF2B5EF4-FFF2-40B4-BE49-F238E27FC236}">
                <a16:creationId xmlns:a16="http://schemas.microsoft.com/office/drawing/2014/main" id="{DDE201ED-44F1-4073-BC07-3CB2E66A4C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8743" y="1916723"/>
            <a:ext cx="5037257" cy="3747056"/>
          </a:xfrm>
        </p:spPr>
      </p:pic>
    </p:spTree>
    <p:extLst>
      <p:ext uri="{BB962C8B-B14F-4D97-AF65-F5344CB8AC3E}">
        <p14:creationId xmlns:p14="http://schemas.microsoft.com/office/powerpoint/2010/main" val="491880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09092-9138-47BB-BCD4-DA4AFF8B0CA5}"/>
              </a:ext>
            </a:extLst>
          </p:cNvPr>
          <p:cNvSpPr>
            <a:spLocks noGrp="1"/>
          </p:cNvSpPr>
          <p:nvPr>
            <p:ph type="title"/>
          </p:nvPr>
        </p:nvSpPr>
        <p:spPr/>
        <p:txBody>
          <a:bodyPr/>
          <a:lstStyle/>
          <a:p>
            <a:r>
              <a:rPr lang="en-IN" dirty="0"/>
              <a:t>Visualising the Clusters</a:t>
            </a:r>
          </a:p>
        </p:txBody>
      </p:sp>
      <p:pic>
        <p:nvPicPr>
          <p:cNvPr id="5" name="Content Placeholder 4">
            <a:extLst>
              <a:ext uri="{FF2B5EF4-FFF2-40B4-BE49-F238E27FC236}">
                <a16:creationId xmlns:a16="http://schemas.microsoft.com/office/drawing/2014/main" id="{6FE4C1C9-133E-4858-A721-98725821BE0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90456"/>
            <a:ext cx="6675269" cy="4351338"/>
          </a:xfrm>
        </p:spPr>
      </p:pic>
    </p:spTree>
    <p:extLst>
      <p:ext uri="{BB962C8B-B14F-4D97-AF65-F5344CB8AC3E}">
        <p14:creationId xmlns:p14="http://schemas.microsoft.com/office/powerpoint/2010/main" val="249314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2A967-9AA6-4626-ADC3-90618364CF5A}"/>
              </a:ext>
            </a:extLst>
          </p:cNvPr>
          <p:cNvSpPr>
            <a:spLocks noGrp="1"/>
          </p:cNvSpPr>
          <p:nvPr>
            <p:ph type="title"/>
          </p:nvPr>
        </p:nvSpPr>
        <p:spPr>
          <a:xfrm>
            <a:off x="0" y="631680"/>
            <a:ext cx="7850000" cy="2024800"/>
          </a:xfrm>
        </p:spPr>
        <p:txBody>
          <a:bodyPr/>
          <a:lstStyle/>
          <a:p>
            <a:r>
              <a:rPr lang="en-GB" dirty="0">
                <a:solidFill>
                  <a:schemeClr val="bg1"/>
                </a:solidFill>
              </a:rPr>
              <a:t>Problem Statement</a:t>
            </a:r>
            <a:endParaRPr lang="en-IN" dirty="0">
              <a:solidFill>
                <a:schemeClr val="bg1"/>
              </a:solidFill>
            </a:endParaRPr>
          </a:p>
        </p:txBody>
      </p:sp>
      <p:sp>
        <p:nvSpPr>
          <p:cNvPr id="3" name="TextBox 2">
            <a:extLst>
              <a:ext uri="{FF2B5EF4-FFF2-40B4-BE49-F238E27FC236}">
                <a16:creationId xmlns:a16="http://schemas.microsoft.com/office/drawing/2014/main" id="{19A89511-D95C-463A-B747-E9448F1886C2}"/>
              </a:ext>
            </a:extLst>
          </p:cNvPr>
          <p:cNvSpPr txBox="1"/>
          <p:nvPr/>
        </p:nvSpPr>
        <p:spPr>
          <a:xfrm>
            <a:off x="149469" y="2277208"/>
            <a:ext cx="6937131" cy="2862322"/>
          </a:xfrm>
          <a:prstGeom prst="rect">
            <a:avLst/>
          </a:prstGeom>
          <a:noFill/>
        </p:spPr>
        <p:txBody>
          <a:bodyPr wrap="square" rtlCol="0">
            <a:spAutoFit/>
          </a:bodyPr>
          <a:lstStyle/>
          <a:p>
            <a:r>
              <a:rPr lang="en-US" sz="3600" dirty="0">
                <a:highlight>
                  <a:srgbClr val="C0C0C0"/>
                </a:highlight>
              </a:rPr>
              <a:t>The problem is to perform unsupervised learning  on the dataset and perform clusters of apps ..like whether they are successful or not. </a:t>
            </a:r>
            <a:endParaRPr lang="en-IN" sz="3600" dirty="0">
              <a:highlight>
                <a:srgbClr val="C0C0C0"/>
              </a:highlight>
            </a:endParaRPr>
          </a:p>
        </p:txBody>
      </p:sp>
    </p:spTree>
    <p:extLst>
      <p:ext uri="{BB962C8B-B14F-4D97-AF65-F5344CB8AC3E}">
        <p14:creationId xmlns:p14="http://schemas.microsoft.com/office/powerpoint/2010/main" val="1875168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31"/>
          <p:cNvPicPr preferRelativeResize="0"/>
          <p:nvPr/>
        </p:nvPicPr>
        <p:blipFill>
          <a:blip r:embed="rId3">
            <a:alphaModFix/>
          </a:blip>
          <a:stretch>
            <a:fillRect/>
          </a:stretch>
        </p:blipFill>
        <p:spPr>
          <a:xfrm>
            <a:off x="6969134" y="381001"/>
            <a:ext cx="4908933" cy="5794367"/>
          </a:xfrm>
          <a:prstGeom prst="rect">
            <a:avLst/>
          </a:prstGeom>
          <a:noFill/>
          <a:ln>
            <a:noFill/>
          </a:ln>
        </p:spPr>
      </p:pic>
      <p:sp>
        <p:nvSpPr>
          <p:cNvPr id="199" name="Google Shape;199;p31"/>
          <p:cNvSpPr txBox="1"/>
          <p:nvPr/>
        </p:nvSpPr>
        <p:spPr>
          <a:xfrm>
            <a:off x="0" y="203200"/>
            <a:ext cx="6842000" cy="6493200"/>
          </a:xfrm>
          <a:prstGeom prst="rect">
            <a:avLst/>
          </a:prstGeom>
          <a:noFill/>
          <a:ln>
            <a:noFill/>
          </a:ln>
        </p:spPr>
        <p:txBody>
          <a:bodyPr spcFirstLastPara="1" wrap="square" lIns="121900" tIns="121900" rIns="121900" bIns="121900" anchor="t"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GB" sz="3200" b="0" i="0" u="none" strike="noStrike" kern="0" cap="none" spc="0" normalizeH="0" baseline="0" noProof="0" dirty="0">
                <a:ln>
                  <a:noFill/>
                </a:ln>
                <a:solidFill>
                  <a:srgbClr val="000000"/>
                </a:solidFill>
                <a:effectLst/>
                <a:uLnTx/>
                <a:uFillTx/>
                <a:latin typeface="Arial"/>
                <a:ea typeface="+mn-ea"/>
                <a:cs typeface="Arial"/>
                <a:sym typeface="Arial"/>
              </a:rPr>
              <a:t>2. </a:t>
            </a:r>
            <a:r>
              <a:rPr kumimoji="0" lang="en-GB" sz="3200" b="1" i="0" u="none" strike="noStrike" kern="0" cap="none" spc="0" normalizeH="0" baseline="0" noProof="0" dirty="0">
                <a:ln>
                  <a:noFill/>
                </a:ln>
                <a:solidFill>
                  <a:srgbClr val="000000"/>
                </a:solidFill>
                <a:effectLst/>
                <a:uLnTx/>
                <a:uFillTx/>
                <a:latin typeface="Arial"/>
                <a:ea typeface="+mn-ea"/>
                <a:cs typeface="Arial"/>
                <a:sym typeface="Arial"/>
              </a:rPr>
              <a:t>Objective</a:t>
            </a:r>
            <a:endParaRPr kumimoji="0" sz="3200" b="1" i="0" u="none" strike="noStrike" kern="0" cap="none" spc="0" normalizeH="0" baseline="0" noProof="0" dirty="0">
              <a:ln>
                <a:noFill/>
              </a:ln>
              <a:solidFill>
                <a:srgbClr val="000000"/>
              </a:solidFill>
              <a:effectLst/>
              <a:uLnTx/>
              <a:uFillTx/>
              <a:latin typeface="Arial"/>
              <a:ea typeface="+mn-ea"/>
              <a:cs typeface="Arial"/>
              <a:sym typeface="Arial"/>
            </a:endParaRPr>
          </a:p>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3200" b="1"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423323" algn="l" defTabSz="1219170" rtl="0" eaLnBrk="1" fontAlgn="auto" latinLnBrk="0" hangingPunct="1">
              <a:lnSpc>
                <a:spcPct val="100000"/>
              </a:lnSpc>
              <a:spcBef>
                <a:spcPts val="0"/>
              </a:spcBef>
              <a:spcAft>
                <a:spcPts val="0"/>
              </a:spcAft>
              <a:buClr>
                <a:srgbClr val="000000"/>
              </a:buClr>
              <a:buSzPts val="1400"/>
              <a:buFont typeface="Arial"/>
              <a:buChar char="●"/>
              <a:tabLst/>
              <a:defRPr/>
            </a:pPr>
            <a:r>
              <a:rPr lang="en-GB" sz="3067" kern="0" dirty="0">
                <a:solidFill>
                  <a:srgbClr val="000000"/>
                </a:solidFill>
                <a:latin typeface="Arial"/>
                <a:cs typeface="Arial"/>
                <a:sym typeface="Arial"/>
              </a:rPr>
              <a:t>We want to classify the apps into different categories.</a:t>
            </a:r>
            <a:endParaRPr kumimoji="0" sz="32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499521" algn="l" defTabSz="1219170" rtl="0" eaLnBrk="1" fontAlgn="auto" latinLnBrk="0" hangingPunct="1">
              <a:lnSpc>
                <a:spcPct val="100000"/>
              </a:lnSpc>
              <a:spcBef>
                <a:spcPts val="0"/>
              </a:spcBef>
              <a:spcAft>
                <a:spcPts val="0"/>
              </a:spcAft>
              <a:buClr>
                <a:srgbClr val="000000"/>
              </a:buClr>
              <a:buSzPts val="2300"/>
              <a:buFont typeface="Arial"/>
              <a:buChar char="●"/>
              <a:tabLst/>
              <a:defRPr/>
            </a:pPr>
            <a:r>
              <a:rPr kumimoji="0" lang="en-GB" sz="3067" b="0" i="0" u="none" strike="noStrike" kern="0" cap="none" spc="0" normalizeH="0" baseline="0" noProof="0" dirty="0">
                <a:ln>
                  <a:noFill/>
                </a:ln>
                <a:solidFill>
                  <a:srgbClr val="000000"/>
                </a:solidFill>
                <a:effectLst/>
                <a:uLnTx/>
                <a:uFillTx/>
                <a:latin typeface="Arial"/>
                <a:ea typeface="+mn-ea"/>
                <a:cs typeface="Arial"/>
                <a:sym typeface="Arial"/>
              </a:rPr>
              <a:t>We have to visualize the dataset on the basis of features and  type of  </a:t>
            </a:r>
            <a:r>
              <a:rPr lang="en-GB" sz="3067" kern="0" dirty="0">
                <a:solidFill>
                  <a:srgbClr val="000000"/>
                </a:solidFill>
                <a:latin typeface="Arial"/>
                <a:cs typeface="Arial"/>
                <a:sym typeface="Arial"/>
              </a:rPr>
              <a:t>apps</a:t>
            </a:r>
            <a:r>
              <a:rPr kumimoji="0" lang="en-GB" sz="3067" b="0" i="0" u="none" strike="noStrike" kern="0" cap="none" spc="0" normalizeH="0" baseline="0" noProof="0" dirty="0">
                <a:ln>
                  <a:noFill/>
                </a:ln>
                <a:solidFill>
                  <a:srgbClr val="000000"/>
                </a:solidFill>
                <a:effectLst/>
                <a:uLnTx/>
                <a:uFillTx/>
                <a:latin typeface="Arial"/>
                <a:ea typeface="+mn-ea"/>
                <a:cs typeface="Arial"/>
                <a:sym typeface="Arial"/>
              </a:rPr>
              <a:t> to help in classification.</a:t>
            </a:r>
            <a:endParaRPr kumimoji="0" sz="32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507987" algn="l" defTabSz="1219170" rtl="0" eaLnBrk="1" fontAlgn="auto" latinLnBrk="0" hangingPunct="1">
              <a:lnSpc>
                <a:spcPct val="100000"/>
              </a:lnSpc>
              <a:spcBef>
                <a:spcPts val="0"/>
              </a:spcBef>
              <a:spcAft>
                <a:spcPts val="0"/>
              </a:spcAft>
              <a:buClr>
                <a:srgbClr val="000000"/>
              </a:buClr>
              <a:buSzPts val="2400"/>
              <a:buFont typeface="Arial"/>
              <a:buChar char="●"/>
              <a:tabLst/>
              <a:defRPr/>
            </a:pPr>
            <a:r>
              <a:rPr kumimoji="0" lang="en-GB" sz="3200" b="0" i="0" u="none" strike="noStrike" kern="0" cap="none" spc="0" normalizeH="0" baseline="0" noProof="0" dirty="0">
                <a:ln>
                  <a:noFill/>
                </a:ln>
                <a:solidFill>
                  <a:srgbClr val="000000"/>
                </a:solidFill>
                <a:effectLst/>
                <a:uLnTx/>
                <a:uFillTx/>
                <a:latin typeface="Arial"/>
                <a:ea typeface="+mn-ea"/>
                <a:cs typeface="Arial"/>
                <a:sym typeface="Arial"/>
              </a:rPr>
              <a:t>Machine will </a:t>
            </a:r>
            <a:r>
              <a:rPr lang="en-GB" sz="3200" kern="0" dirty="0">
                <a:solidFill>
                  <a:srgbClr val="000000"/>
                </a:solidFill>
                <a:latin typeface="Arial"/>
                <a:cs typeface="Arial"/>
                <a:sym typeface="Arial"/>
              </a:rPr>
              <a:t>form categories</a:t>
            </a:r>
            <a:r>
              <a:rPr kumimoji="0" lang="en-GB" sz="3200" b="0" i="0" u="none" strike="noStrike" kern="0" cap="none" spc="0" normalizeH="0" baseline="0" noProof="0" dirty="0">
                <a:ln>
                  <a:noFill/>
                </a:ln>
                <a:solidFill>
                  <a:srgbClr val="000000"/>
                </a:solidFill>
                <a:effectLst/>
                <a:uLnTx/>
                <a:uFillTx/>
                <a:latin typeface="Arial"/>
                <a:ea typeface="+mn-ea"/>
                <a:cs typeface="Arial"/>
                <a:sym typeface="Arial"/>
              </a:rPr>
              <a:t> analysing  the data.      </a:t>
            </a:r>
            <a:r>
              <a:rPr kumimoji="0" lang="en-GB" sz="800" b="0" i="0" u="none" strike="noStrike" kern="0" cap="none" spc="0" normalizeH="0" baseline="0" noProof="0" dirty="0">
                <a:ln>
                  <a:noFill/>
                </a:ln>
                <a:solidFill>
                  <a:srgbClr val="000000"/>
                </a:solidFill>
                <a:effectLst/>
                <a:uLnTx/>
                <a:uFillTx/>
                <a:latin typeface="Arial"/>
                <a:ea typeface="+mn-ea"/>
                <a:cs typeface="Arial"/>
                <a:sym typeface="Arial"/>
              </a:rPr>
              <a:t>.     </a:t>
            </a:r>
            <a:endParaRPr kumimoji="0" sz="3200" b="0" i="0" u="none" strike="noStrike" kern="0" cap="none" spc="0" normalizeH="0" baseline="0" noProof="0" dirty="0">
              <a:ln>
                <a:noFill/>
              </a:ln>
              <a:solidFill>
                <a:srgbClr val="000000"/>
              </a:solidFill>
              <a:effectLst/>
              <a:uLnTx/>
              <a:uFillTx/>
              <a:latin typeface="Arial"/>
              <a:ea typeface="+mn-ea"/>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3"/>
          <p:cNvSpPr txBox="1"/>
          <p:nvPr/>
        </p:nvSpPr>
        <p:spPr>
          <a:xfrm>
            <a:off x="326867" y="44302"/>
            <a:ext cx="2540000" cy="1350400"/>
          </a:xfrm>
          <a:prstGeom prst="rect">
            <a:avLst/>
          </a:prstGeom>
          <a:noFill/>
          <a:ln>
            <a:noFill/>
          </a:ln>
        </p:spPr>
        <p:txBody>
          <a:bodyPr spcFirstLastPara="1" wrap="square" lIns="121900" tIns="121900" rIns="121900" bIns="121900" anchor="t"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GB" sz="3200" b="0" i="0" u="none" strike="noStrike" kern="0" cap="none" spc="0" normalizeH="0" baseline="0" noProof="0" dirty="0">
                <a:ln>
                  <a:noFill/>
                </a:ln>
                <a:solidFill>
                  <a:srgbClr val="000000"/>
                </a:solidFill>
                <a:effectLst/>
                <a:uLnTx/>
                <a:uFillTx/>
                <a:latin typeface="Arial"/>
                <a:ea typeface="+mn-ea"/>
                <a:cs typeface="Arial"/>
                <a:sym typeface="Arial"/>
              </a:rPr>
              <a:t>3.Motivation</a:t>
            </a:r>
            <a:endParaRPr kumimoji="0" sz="3200" b="0" i="0" u="none" strike="noStrike" kern="0" cap="none" spc="0" normalizeH="0" baseline="0" noProof="0" dirty="0">
              <a:ln>
                <a:noFill/>
              </a:ln>
              <a:solidFill>
                <a:srgbClr val="000000"/>
              </a:solidFill>
              <a:effectLst/>
              <a:uLnTx/>
              <a:uFillTx/>
              <a:latin typeface="Arial"/>
              <a:ea typeface="+mn-ea"/>
              <a:cs typeface="Arial"/>
              <a:sym typeface="Arial"/>
            </a:endParaRPr>
          </a:p>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32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214" name="Google Shape;214;p33"/>
          <p:cNvSpPr txBox="1"/>
          <p:nvPr/>
        </p:nvSpPr>
        <p:spPr>
          <a:xfrm>
            <a:off x="1029367" y="1738100"/>
            <a:ext cx="53600" cy="53200"/>
          </a:xfrm>
          <a:prstGeom prst="rect">
            <a:avLst/>
          </a:prstGeom>
          <a:noFill/>
          <a:ln>
            <a:noFill/>
          </a:ln>
        </p:spPr>
        <p:txBody>
          <a:bodyPr spcFirstLastPara="1" wrap="square" lIns="121900" tIns="121900" rIns="121900" bIns="121900" anchor="t"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867"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5" name="Google Shape;215;p33"/>
          <p:cNvSpPr txBox="1"/>
          <p:nvPr/>
        </p:nvSpPr>
        <p:spPr>
          <a:xfrm>
            <a:off x="0" y="517453"/>
            <a:ext cx="6196000" cy="6208661"/>
          </a:xfrm>
          <a:prstGeom prst="rect">
            <a:avLst/>
          </a:prstGeom>
          <a:noFill/>
          <a:ln>
            <a:noFill/>
          </a:ln>
        </p:spPr>
        <p:txBody>
          <a:bodyPr spcFirstLastPara="1" wrap="square" lIns="121900" tIns="121900" rIns="121900" bIns="121900" anchor="t" anchorCtr="0">
            <a:noAutofit/>
          </a:bodyPr>
          <a:lstStyle/>
          <a:p>
            <a:pPr marL="609585" marR="0" lvl="0" indent="-457189" algn="l" defTabSz="1219170" rtl="0" eaLnBrk="1" fontAlgn="auto" latinLnBrk="0" hangingPunct="1">
              <a:lnSpc>
                <a:spcPct val="100000"/>
              </a:lnSpc>
              <a:spcBef>
                <a:spcPts val="0"/>
              </a:spcBef>
              <a:spcAft>
                <a:spcPts val="0"/>
              </a:spcAft>
              <a:buClr>
                <a:srgbClr val="000000"/>
              </a:buClr>
              <a:buSzPts val="1800"/>
              <a:buFont typeface="Arial"/>
              <a:buChar char="●"/>
              <a:tabLst/>
              <a:defRPr/>
            </a:pPr>
            <a:r>
              <a:rPr kumimoji="0" lang="en-GB" sz="2400" b="0" i="0" u="none" strike="noStrike" kern="0" cap="none" spc="0" normalizeH="0" baseline="0" noProof="0" dirty="0">
                <a:ln>
                  <a:noFill/>
                </a:ln>
                <a:solidFill>
                  <a:srgbClr val="000000"/>
                </a:solidFill>
                <a:effectLst/>
                <a:uLnTx/>
                <a:uFillTx/>
                <a:latin typeface="Arial"/>
                <a:ea typeface="+mn-ea"/>
                <a:cs typeface="Arial"/>
                <a:sym typeface="Arial"/>
              </a:rPr>
              <a:t>The motivation for this project comes from seeing the increasing scope in the field of app development, as </a:t>
            </a:r>
            <a:r>
              <a:rPr lang="en-GB" sz="2400" kern="0" dirty="0">
                <a:solidFill>
                  <a:srgbClr val="000000"/>
                </a:solidFill>
                <a:latin typeface="Arial"/>
                <a:cs typeface="Arial"/>
                <a:sym typeface="Arial"/>
              </a:rPr>
              <a:t>different sort of applications</a:t>
            </a:r>
            <a:r>
              <a:rPr kumimoji="0" lang="en-GB" sz="2400" b="0" i="0" u="none" strike="noStrike" kern="0" cap="none" spc="0" normalizeH="0" baseline="0" noProof="0" dirty="0">
                <a:ln>
                  <a:noFill/>
                </a:ln>
                <a:solidFill>
                  <a:srgbClr val="000000"/>
                </a:solidFill>
                <a:effectLst/>
                <a:uLnTx/>
                <a:uFillTx/>
                <a:latin typeface="Arial"/>
                <a:ea typeface="+mn-ea"/>
                <a:cs typeface="Arial"/>
                <a:sym typeface="Arial"/>
              </a:rPr>
              <a:t> have become a necessity in today’s world.</a:t>
            </a: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457189" algn="l" defTabSz="1219170" rtl="0" eaLnBrk="1" fontAlgn="auto" latinLnBrk="0" hangingPunct="1">
              <a:lnSpc>
                <a:spcPct val="100000"/>
              </a:lnSpc>
              <a:spcBef>
                <a:spcPts val="0"/>
              </a:spcBef>
              <a:spcAft>
                <a:spcPts val="0"/>
              </a:spcAft>
              <a:buClr>
                <a:srgbClr val="000000"/>
              </a:buClr>
              <a:buSzPts val="1800"/>
              <a:buFont typeface="Arial"/>
              <a:buChar char="●"/>
              <a:tabLst/>
              <a:defRPr/>
            </a:pPr>
            <a:r>
              <a:rPr kumimoji="0" lang="en-GB" sz="2400" b="0" i="0" u="none" strike="noStrike" kern="0" cap="none" spc="0" normalizeH="0" baseline="0" noProof="0" dirty="0">
                <a:ln>
                  <a:noFill/>
                </a:ln>
                <a:solidFill>
                  <a:srgbClr val="000000"/>
                </a:solidFill>
                <a:effectLst/>
                <a:uLnTx/>
                <a:uFillTx/>
                <a:latin typeface="Arial"/>
                <a:ea typeface="+mn-ea"/>
                <a:cs typeface="Arial"/>
                <a:sym typeface="Arial"/>
              </a:rPr>
              <a:t>Also on seeing other companies which have already analysed dataset and sold their product(apps) more than us and are continuing to make huge profits inspire to work on the dataset collected.</a:t>
            </a: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457189" algn="l" defTabSz="1219170" rtl="0" eaLnBrk="1" fontAlgn="auto" latinLnBrk="0" hangingPunct="1">
              <a:lnSpc>
                <a:spcPct val="100000"/>
              </a:lnSpc>
              <a:spcBef>
                <a:spcPts val="0"/>
              </a:spcBef>
              <a:spcAft>
                <a:spcPts val="0"/>
              </a:spcAft>
              <a:buClr>
                <a:srgbClr val="000000"/>
              </a:buClr>
              <a:buSzPts val="1800"/>
              <a:buFont typeface="Arial"/>
              <a:buChar char="●"/>
              <a:tabLst/>
              <a:defRPr/>
            </a:pPr>
            <a:r>
              <a:rPr kumimoji="0" lang="en-GB" sz="2400" b="0" i="0" u="none" strike="noStrike" kern="0" cap="none" spc="0" normalizeH="0" baseline="0" noProof="0" dirty="0">
                <a:ln>
                  <a:noFill/>
                </a:ln>
                <a:solidFill>
                  <a:srgbClr val="000000"/>
                </a:solidFill>
                <a:effectLst/>
                <a:uLnTx/>
                <a:uFillTx/>
                <a:latin typeface="Arial"/>
                <a:ea typeface="+mn-ea"/>
                <a:cs typeface="Arial"/>
                <a:sym typeface="Arial"/>
              </a:rPr>
              <a:t>Considering the above, we have  collected dataset.</a:t>
            </a: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457189" algn="l" defTabSz="1219170" rtl="0" eaLnBrk="1" fontAlgn="auto" latinLnBrk="0" hangingPunct="1">
              <a:lnSpc>
                <a:spcPct val="100000"/>
              </a:lnSpc>
              <a:spcBef>
                <a:spcPts val="0"/>
              </a:spcBef>
              <a:spcAft>
                <a:spcPts val="0"/>
              </a:spcAft>
              <a:buClr>
                <a:srgbClr val="000000"/>
              </a:buClr>
              <a:buSzPts val="1800"/>
              <a:buFont typeface="Arial"/>
              <a:buChar char="●"/>
              <a:tabLst/>
              <a:defRPr/>
            </a:pPr>
            <a:r>
              <a:rPr kumimoji="0" lang="en-GB" sz="2400" b="0" i="0" u="none" strike="noStrike" kern="0" cap="none" spc="0" normalizeH="0" baseline="0" noProof="0" dirty="0">
                <a:ln>
                  <a:noFill/>
                </a:ln>
                <a:solidFill>
                  <a:srgbClr val="000000"/>
                </a:solidFill>
                <a:effectLst/>
                <a:uLnTx/>
                <a:uFillTx/>
                <a:latin typeface="Arial"/>
                <a:ea typeface="+mn-ea"/>
                <a:cs typeface="Arial"/>
                <a:sym typeface="Arial"/>
              </a:rPr>
              <a:t>We will implement machine </a:t>
            </a: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GB" sz="2400" b="0" i="0" u="none" strike="noStrike" kern="0" cap="none" spc="0" normalizeH="0" baseline="0" noProof="0" dirty="0">
                <a:ln>
                  <a:noFill/>
                </a:ln>
                <a:solidFill>
                  <a:srgbClr val="000000"/>
                </a:solidFill>
                <a:effectLst/>
                <a:uLnTx/>
                <a:uFillTx/>
                <a:latin typeface="Arial"/>
                <a:ea typeface="+mn-ea"/>
                <a:cs typeface="Arial"/>
                <a:sym typeface="Arial"/>
              </a:rPr>
              <a:t>algorithm which will recommended us what specifications are required in the market for classification.</a:t>
            </a: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40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a:p>
            <a:pPr marL="609585"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GB" sz="2400" b="0" i="0" u="none" strike="noStrike" kern="0" cap="none" spc="0" normalizeH="0" baseline="0" noProof="0" dirty="0">
                <a:ln>
                  <a:noFill/>
                </a:ln>
                <a:solidFill>
                  <a:srgbClr val="000000"/>
                </a:solidFill>
                <a:effectLst/>
                <a:uLnTx/>
                <a:uFillTx/>
                <a:latin typeface="Arial"/>
                <a:ea typeface="+mn-ea"/>
                <a:cs typeface="Arial"/>
                <a:sym typeface="Arial"/>
              </a:rPr>
              <a:t> </a:t>
            </a:r>
            <a:endParaRPr kumimoji="0" sz="2400" b="0" i="0" u="none" strike="noStrike" kern="0" cap="none" spc="0" normalizeH="0" baseline="0" noProof="0" dirty="0">
              <a:ln>
                <a:noFill/>
              </a:ln>
              <a:solidFill>
                <a:srgbClr val="000000"/>
              </a:solidFill>
              <a:effectLst/>
              <a:uLnTx/>
              <a:uFillTx/>
              <a:latin typeface="Arial"/>
              <a:ea typeface="+mn-ea"/>
              <a:cs typeface="Arial"/>
              <a:sym typeface="Arial"/>
            </a:endParaRPr>
          </a:p>
        </p:txBody>
      </p:sp>
      <p:pic>
        <p:nvPicPr>
          <p:cNvPr id="216" name="Google Shape;216;p33"/>
          <p:cNvPicPr preferRelativeResize="0"/>
          <p:nvPr/>
        </p:nvPicPr>
        <p:blipFill rotWithShape="1">
          <a:blip r:embed="rId3">
            <a:alphaModFix/>
          </a:blip>
          <a:srcRect l="6480" t="-5700" r="-6480" b="5700"/>
          <a:stretch/>
        </p:blipFill>
        <p:spPr>
          <a:xfrm>
            <a:off x="6196001" y="1238267"/>
            <a:ext cx="5788167" cy="465136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C14D-C7BD-451E-A57E-7912E85DFDBE}"/>
              </a:ext>
            </a:extLst>
          </p:cNvPr>
          <p:cNvSpPr>
            <a:spLocks noGrp="1"/>
          </p:cNvSpPr>
          <p:nvPr>
            <p:ph type="title"/>
          </p:nvPr>
        </p:nvSpPr>
        <p:spPr/>
        <p:txBody>
          <a:bodyPr/>
          <a:lstStyle/>
          <a:p>
            <a:r>
              <a:rPr lang="en-US" dirty="0"/>
              <a:t>Dataset Description:</a:t>
            </a:r>
            <a:endParaRPr lang="en-IN" dirty="0"/>
          </a:p>
        </p:txBody>
      </p:sp>
      <p:sp>
        <p:nvSpPr>
          <p:cNvPr id="3" name="Content Placeholder 2">
            <a:extLst>
              <a:ext uri="{FF2B5EF4-FFF2-40B4-BE49-F238E27FC236}">
                <a16:creationId xmlns:a16="http://schemas.microsoft.com/office/drawing/2014/main" id="{90016345-0459-4841-8502-F3AF7195315A}"/>
              </a:ext>
            </a:extLst>
          </p:cNvPr>
          <p:cNvSpPr>
            <a:spLocks noGrp="1"/>
          </p:cNvSpPr>
          <p:nvPr>
            <p:ph idx="1"/>
          </p:nvPr>
        </p:nvSpPr>
        <p:spPr/>
        <p:txBody>
          <a:bodyPr>
            <a:normAutofit fontScale="85000" lnSpcReduction="10000"/>
          </a:bodyPr>
          <a:lstStyle/>
          <a:p>
            <a:pPr marL="0" indent="0">
              <a:buNone/>
            </a:pPr>
            <a:r>
              <a:rPr lang="en-US" b="0" i="0" dirty="0">
                <a:effectLst/>
                <a:latin typeface="Inter"/>
              </a:rPr>
              <a:t>1)App: Application name</a:t>
            </a:r>
            <a:br>
              <a:rPr lang="en-US" dirty="0"/>
            </a:br>
            <a:r>
              <a:rPr lang="en-US" dirty="0"/>
              <a:t>2)</a:t>
            </a:r>
            <a:r>
              <a:rPr lang="en-US" b="0" i="0" dirty="0">
                <a:effectLst/>
                <a:latin typeface="Inter"/>
              </a:rPr>
              <a:t>Category: Category to which the app belongs</a:t>
            </a:r>
            <a:br>
              <a:rPr lang="en-US" dirty="0"/>
            </a:br>
            <a:r>
              <a:rPr lang="en-US" dirty="0"/>
              <a:t>3)</a:t>
            </a:r>
            <a:r>
              <a:rPr lang="en-US" b="0" i="0" dirty="0">
                <a:effectLst/>
                <a:latin typeface="Inter"/>
              </a:rPr>
              <a:t>Rating: Overall user rating of the app</a:t>
            </a:r>
            <a:br>
              <a:rPr lang="en-US" dirty="0"/>
            </a:br>
            <a:r>
              <a:rPr lang="en-US" dirty="0"/>
              <a:t>4)</a:t>
            </a:r>
            <a:r>
              <a:rPr lang="en-US" b="0" i="0" dirty="0">
                <a:effectLst/>
                <a:latin typeface="Inter"/>
              </a:rPr>
              <a:t>Reviews: Number of user reviews for the app</a:t>
            </a:r>
            <a:br>
              <a:rPr lang="en-US" dirty="0"/>
            </a:br>
            <a:r>
              <a:rPr lang="en-US" dirty="0"/>
              <a:t>5)</a:t>
            </a:r>
            <a:r>
              <a:rPr lang="en-US" b="0" i="0" dirty="0">
                <a:effectLst/>
                <a:latin typeface="Inter"/>
              </a:rPr>
              <a:t>Size: Size of the app</a:t>
            </a:r>
            <a:br>
              <a:rPr lang="en-US" dirty="0"/>
            </a:br>
            <a:r>
              <a:rPr lang="en-US" dirty="0"/>
              <a:t>6)</a:t>
            </a:r>
            <a:r>
              <a:rPr lang="en-US" b="0" i="0" dirty="0">
                <a:effectLst/>
                <a:latin typeface="Inter"/>
              </a:rPr>
              <a:t>Installs: Number of user downloads/installs for the app</a:t>
            </a:r>
            <a:br>
              <a:rPr lang="en-US" dirty="0"/>
            </a:br>
            <a:r>
              <a:rPr lang="en-US" dirty="0"/>
              <a:t>7)</a:t>
            </a:r>
            <a:r>
              <a:rPr lang="en-US" b="0" i="0" dirty="0">
                <a:effectLst/>
                <a:latin typeface="Inter"/>
              </a:rPr>
              <a:t>Type: Paid or Free</a:t>
            </a:r>
            <a:br>
              <a:rPr lang="en-US" dirty="0"/>
            </a:br>
            <a:r>
              <a:rPr lang="en-US" dirty="0"/>
              <a:t>8)</a:t>
            </a:r>
            <a:r>
              <a:rPr lang="en-US" b="0" i="0" dirty="0">
                <a:effectLst/>
                <a:latin typeface="Inter"/>
              </a:rPr>
              <a:t>Price: Price of the app</a:t>
            </a:r>
            <a:br>
              <a:rPr lang="en-US" dirty="0"/>
            </a:br>
            <a:r>
              <a:rPr lang="en-US" dirty="0"/>
              <a:t>9)</a:t>
            </a:r>
            <a:r>
              <a:rPr lang="en-US" b="0" i="0" dirty="0">
                <a:effectLst/>
                <a:latin typeface="Inter"/>
              </a:rPr>
              <a:t>Content Rating: Age group the app is targeted at - Children / Mature 21+ / Adult</a:t>
            </a:r>
            <a:br>
              <a:rPr lang="en-US" dirty="0"/>
            </a:br>
            <a:r>
              <a:rPr lang="en-US" dirty="0"/>
              <a:t>10)</a:t>
            </a:r>
            <a:r>
              <a:rPr lang="en-US" b="0" i="0" dirty="0">
                <a:effectLst/>
                <a:latin typeface="Inter"/>
              </a:rPr>
              <a:t>Genres: An app can belong to multiple genres (apart from its main category). For example, a musical family game will belong to Music, Game, Family genres.</a:t>
            </a:r>
            <a:br>
              <a:rPr lang="en-US" dirty="0"/>
            </a:br>
            <a:r>
              <a:rPr lang="en-US" dirty="0"/>
              <a:t>11)</a:t>
            </a:r>
            <a:r>
              <a:rPr lang="en-US" b="0" i="0" dirty="0">
                <a:effectLst/>
                <a:latin typeface="Inter"/>
              </a:rPr>
              <a:t>Last Updated: Date when the app was last updated on Play Store</a:t>
            </a:r>
            <a:br>
              <a:rPr lang="en-US" dirty="0"/>
            </a:br>
            <a:r>
              <a:rPr lang="en-US" dirty="0"/>
              <a:t>12)</a:t>
            </a:r>
            <a:r>
              <a:rPr lang="en-US" b="0" i="0" dirty="0">
                <a:effectLst/>
                <a:latin typeface="Inter"/>
              </a:rPr>
              <a:t>Current Ver: Current version of the app available on Play Store</a:t>
            </a:r>
            <a:br>
              <a:rPr lang="en-US" dirty="0"/>
            </a:br>
            <a:r>
              <a:rPr lang="en-US" dirty="0"/>
              <a:t>13)</a:t>
            </a:r>
            <a:r>
              <a:rPr lang="en-US" b="0" i="0" dirty="0">
                <a:effectLst/>
                <a:latin typeface="Inter"/>
              </a:rPr>
              <a:t>Android Ver: Minimum required Android version</a:t>
            </a:r>
            <a:endParaRPr lang="en-US" dirty="0"/>
          </a:p>
        </p:txBody>
      </p:sp>
    </p:spTree>
    <p:extLst>
      <p:ext uri="{BB962C8B-B14F-4D97-AF65-F5344CB8AC3E}">
        <p14:creationId xmlns:p14="http://schemas.microsoft.com/office/powerpoint/2010/main" val="1439741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B5E32-5A53-42C9-BC1F-82EB6CF18BDB}"/>
              </a:ext>
            </a:extLst>
          </p:cNvPr>
          <p:cNvSpPr>
            <a:spLocks noGrp="1"/>
          </p:cNvSpPr>
          <p:nvPr>
            <p:ph type="title"/>
          </p:nvPr>
        </p:nvSpPr>
        <p:spPr/>
        <p:txBody>
          <a:bodyPr/>
          <a:lstStyle/>
          <a:p>
            <a:r>
              <a:rPr lang="en-IN" dirty="0"/>
              <a:t>Importing Libraries </a:t>
            </a:r>
          </a:p>
        </p:txBody>
      </p:sp>
      <p:pic>
        <p:nvPicPr>
          <p:cNvPr id="5" name="Content Placeholder 4">
            <a:extLst>
              <a:ext uri="{FF2B5EF4-FFF2-40B4-BE49-F238E27FC236}">
                <a16:creationId xmlns:a16="http://schemas.microsoft.com/office/drawing/2014/main" id="{6D1E85B9-DC1D-4EA7-AF85-74EDBE76679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50" b="69426"/>
          <a:stretch/>
        </p:blipFill>
        <p:spPr>
          <a:xfrm>
            <a:off x="903921" y="2141537"/>
            <a:ext cx="9189648" cy="2790948"/>
          </a:xfrm>
        </p:spPr>
      </p:pic>
    </p:spTree>
    <p:extLst>
      <p:ext uri="{BB962C8B-B14F-4D97-AF65-F5344CB8AC3E}">
        <p14:creationId xmlns:p14="http://schemas.microsoft.com/office/powerpoint/2010/main" val="5079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096F4-BB56-418D-95F2-67577CACB898}"/>
              </a:ext>
            </a:extLst>
          </p:cNvPr>
          <p:cNvSpPr>
            <a:spLocks noGrp="1"/>
          </p:cNvSpPr>
          <p:nvPr>
            <p:ph type="title"/>
          </p:nvPr>
        </p:nvSpPr>
        <p:spPr/>
        <p:txBody>
          <a:bodyPr/>
          <a:lstStyle/>
          <a:p>
            <a:r>
              <a:rPr lang="en-IN" dirty="0"/>
              <a:t>Loading the Dataset</a:t>
            </a:r>
          </a:p>
        </p:txBody>
      </p:sp>
      <p:pic>
        <p:nvPicPr>
          <p:cNvPr id="5" name="Content Placeholder 4">
            <a:extLst>
              <a:ext uri="{FF2B5EF4-FFF2-40B4-BE49-F238E27FC236}">
                <a16:creationId xmlns:a16="http://schemas.microsoft.com/office/drawing/2014/main" id="{9115562F-80D8-4C05-9A31-9C6472BBEB8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4412"/>
          <a:stretch/>
        </p:blipFill>
        <p:spPr>
          <a:xfrm>
            <a:off x="838200" y="1936872"/>
            <a:ext cx="8694347" cy="4437550"/>
          </a:xfrm>
        </p:spPr>
      </p:pic>
    </p:spTree>
    <p:extLst>
      <p:ext uri="{BB962C8B-B14F-4D97-AF65-F5344CB8AC3E}">
        <p14:creationId xmlns:p14="http://schemas.microsoft.com/office/powerpoint/2010/main" val="3433131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C3B5E-9623-4EB8-B299-609B5F7E214D}"/>
              </a:ext>
            </a:extLst>
          </p:cNvPr>
          <p:cNvSpPr>
            <a:spLocks noGrp="1"/>
          </p:cNvSpPr>
          <p:nvPr>
            <p:ph type="title"/>
          </p:nvPr>
        </p:nvSpPr>
        <p:spPr/>
        <p:txBody>
          <a:bodyPr/>
          <a:lstStyle/>
          <a:p>
            <a:r>
              <a:rPr lang="en-IN" dirty="0"/>
              <a:t>Dataset Information</a:t>
            </a:r>
          </a:p>
        </p:txBody>
      </p:sp>
      <p:pic>
        <p:nvPicPr>
          <p:cNvPr id="5" name="Content Placeholder 4">
            <a:extLst>
              <a:ext uri="{FF2B5EF4-FFF2-40B4-BE49-F238E27FC236}">
                <a16:creationId xmlns:a16="http://schemas.microsoft.com/office/drawing/2014/main" id="{4E9C2474-C3C8-47C3-B84E-7B73BE97E5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2054224"/>
            <a:ext cx="7180385" cy="4575175"/>
          </a:xfrm>
        </p:spPr>
      </p:pic>
    </p:spTree>
    <p:extLst>
      <p:ext uri="{BB962C8B-B14F-4D97-AF65-F5344CB8AC3E}">
        <p14:creationId xmlns:p14="http://schemas.microsoft.com/office/powerpoint/2010/main" val="661088161"/>
      </p:ext>
    </p:extLst>
  </p:cSld>
  <p:clrMapOvr>
    <a:masterClrMapping/>
  </p:clrMapOvr>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1_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62</TotalTime>
  <Words>470</Words>
  <Application>Microsoft Office PowerPoint</Application>
  <PresentationFormat>Widescreen</PresentationFormat>
  <Paragraphs>77</Paragraphs>
  <Slides>23</Slides>
  <Notes>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23</vt:i4>
      </vt:variant>
    </vt:vector>
  </HeadingPairs>
  <TitlesOfParts>
    <vt:vector size="30" baseType="lpstr">
      <vt:lpstr>Arial</vt:lpstr>
      <vt:lpstr>Calibri</vt:lpstr>
      <vt:lpstr>Calibri Light</vt:lpstr>
      <vt:lpstr>Inter</vt:lpstr>
      <vt:lpstr>Raleway</vt:lpstr>
      <vt:lpstr>1_Office Theme</vt:lpstr>
      <vt:lpstr>1_Simple Light</vt:lpstr>
      <vt:lpstr>PowerPoint Presentation</vt:lpstr>
      <vt:lpstr>Outline: 1.Problem Statement 2.Objective  3.Motivation 4.Dataset Description 5.Preprocessing of Data      </vt:lpstr>
      <vt:lpstr>Problem Statement</vt:lpstr>
      <vt:lpstr>PowerPoint Presentation</vt:lpstr>
      <vt:lpstr>PowerPoint Presentation</vt:lpstr>
      <vt:lpstr>Dataset Description:</vt:lpstr>
      <vt:lpstr>Importing Libraries </vt:lpstr>
      <vt:lpstr>Loading the Dataset</vt:lpstr>
      <vt:lpstr>Dataset Information</vt:lpstr>
      <vt:lpstr>Dealing with Null values</vt:lpstr>
      <vt:lpstr>Preprocessing and modifying the columns</vt:lpstr>
      <vt:lpstr>Modifying the install column:</vt:lpstr>
      <vt:lpstr>Changing data type of columns:</vt:lpstr>
      <vt:lpstr>Checking correlation of attributes</vt:lpstr>
      <vt:lpstr>Applying Machine Learning Techniques</vt:lpstr>
      <vt:lpstr>Elbow Method</vt:lpstr>
      <vt:lpstr>Visualising the cluster</vt:lpstr>
      <vt:lpstr>Applying hierarchical clustering</vt:lpstr>
      <vt:lpstr>Dendrogram</vt:lpstr>
      <vt:lpstr>Visualising the clusters</vt:lpstr>
      <vt:lpstr>Some more clustering considering more features</vt:lpstr>
      <vt:lpstr>Dendrogram</vt:lpstr>
      <vt:lpstr>Visualising the Clusters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Akshat Saxena</dc:creator>
  <cp:lastModifiedBy>Akshat Saxena</cp:lastModifiedBy>
  <cp:revision>7</cp:revision>
  <dcterms:created xsi:type="dcterms:W3CDTF">2020-12-02T17:19:17Z</dcterms:created>
  <dcterms:modified xsi:type="dcterms:W3CDTF">2020-12-02T18:21:35Z</dcterms:modified>
</cp:coreProperties>
</file>

<file path=docProps/thumbnail.jpeg>
</file>